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76" r:id="rId4"/>
    <p:sldId id="262" r:id="rId5"/>
    <p:sldId id="261" r:id="rId6"/>
    <p:sldId id="260" r:id="rId7"/>
    <p:sldId id="259" r:id="rId8"/>
    <p:sldId id="263" r:id="rId9"/>
    <p:sldId id="264" r:id="rId10"/>
    <p:sldId id="265" r:id="rId11"/>
    <p:sldId id="268" r:id="rId12"/>
    <p:sldId id="266" r:id="rId13"/>
    <p:sldId id="267" r:id="rId14"/>
    <p:sldId id="274" r:id="rId15"/>
    <p:sldId id="270" r:id="rId16"/>
    <p:sldId id="278" r:id="rId17"/>
    <p:sldId id="290" r:id="rId18"/>
    <p:sldId id="291" r:id="rId19"/>
    <p:sldId id="303" r:id="rId20"/>
    <p:sldId id="279" r:id="rId21"/>
    <p:sldId id="281" r:id="rId22"/>
    <p:sldId id="282" r:id="rId23"/>
    <p:sldId id="289" r:id="rId24"/>
    <p:sldId id="299" r:id="rId25"/>
    <p:sldId id="292" r:id="rId26"/>
    <p:sldId id="284" r:id="rId27"/>
    <p:sldId id="295" r:id="rId28"/>
    <p:sldId id="301" r:id="rId29"/>
    <p:sldId id="285" r:id="rId30"/>
    <p:sldId id="300" r:id="rId31"/>
    <p:sldId id="286" r:id="rId32"/>
    <p:sldId id="287" r:id="rId33"/>
    <p:sldId id="288" r:id="rId34"/>
    <p:sldId id="296" r:id="rId35"/>
    <p:sldId id="302" r:id="rId36"/>
    <p:sldId id="297" r:id="rId37"/>
    <p:sldId id="298" r:id="rId38"/>
    <p:sldId id="304" r:id="rId3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26" autoAdjust="0"/>
  </p:normalViewPr>
  <p:slideViewPr>
    <p:cSldViewPr snapToGrid="0">
      <p:cViewPr varScale="1">
        <p:scale>
          <a:sx n="82" d="100"/>
          <a:sy n="82" d="100"/>
        </p:scale>
        <p:origin x="720" y="5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10T00:49:43.337"/>
    </inkml:context>
    <inkml:brush xml:id="br0">
      <inkml:brushProperty name="width" value="0.025" units="cm"/>
      <inkml:brushProperty name="height" value="0.025" units="cm"/>
      <inkml:brushProperty name="ignorePressure" value="1"/>
    </inkml:brush>
  </inkml:definitions>
  <inkml:trace contextRef="#ctx0" brushRef="#br0">199 1,'471'0,"-1140"0,1287 0,-597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01:19:05.415"/>
    </inkml:context>
    <inkml:brush xml:id="br0">
      <inkml:brushProperty name="width" value="0.05" units="cm"/>
      <inkml:brushProperty name="height" value="0.05" units="cm"/>
      <inkml:brushProperty name="color" value="#E71224"/>
    </inkml:brush>
  </inkml:definitions>
  <inkml:trace contextRef="#ctx0" brushRef="#br0">42 106 24575,'-1'80'0,"3"88"0,-2-166 0,0 1 0,1-1 0,0 1 0,-1-1 0,1 0 0,0 1 0,0-1 0,0 0 0,0 0 0,1 1 0,-1-1 0,0 0 0,1 0 0,0-1 0,-1 1 0,1 0 0,0 0 0,0-1 0,0 1 0,0-1 0,0 0 0,0 1 0,1-1 0,-1 0 0,0 0 0,1-1 0,-1 1 0,1 0 0,-1-1 0,4 1 0,9 1 0,0-1 0,0-1 0,-1 0 0,18-3 0,-5 1 0,147-1 0,-171 3 0,0-1 0,0 1 0,-1-1 0,1 0 0,-1 0 0,1 0 0,-1-1 0,1 1 0,-1-1 0,0 1 0,1-1 0,-1 0 0,0 1 0,0-1 0,0 0 0,-1-1 0,1 1 0,0 0 0,-1 0 0,1-1 0,-1 1 0,0-1 0,0 1 0,0-1 0,0 1 0,0-1 0,-1 0 0,1 0 0,-1 1 0,0-6 0,2-10 0,-1-1 0,-1 1 0,-4-28 0,3 33 0,-17-102 0,8 61 0,10 51 0,-1 0 0,0 1 0,1-1 0,-1 1 0,0-1 0,0 1 0,-1 0 0,1-1 0,0 1 0,-1 0 0,0 0 0,1 0 0,-1 0 0,0 0 0,0 0 0,0 0 0,0 1 0,0-1 0,0 1 0,-1 0 0,1-1 0,-1 1 0,1 0 0,0 0 0,-1 1 0,0-1 0,1 0 0,-4 0 0,-9 0 0,1 0 0,0 0 0,-1 1 0,-16 3 0,1-1 0,-11-1-116,19-2 198,0 2 0,-33 5 0,49-5-197,0 0 0,-1 1 0,1 0 0,0 0 0,0 1 0,0 0 0,0 0 0,1 0 0,-1 0 0,1 1 0,0 0 0,-9 9 0,-1 6-6711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01:19:05.415"/>
    </inkml:context>
    <inkml:brush xml:id="br0">
      <inkml:brushProperty name="width" value="0.05" units="cm"/>
      <inkml:brushProperty name="height" value="0.05" units="cm"/>
      <inkml:brushProperty name="color" value="#E71224"/>
    </inkml:brush>
  </inkml:definitions>
  <inkml:trace contextRef="#ctx0" brushRef="#br0">42 106 24575,'-1'80'0,"3"88"0,-2-166 0,0 1 0,1-1 0,0 1 0,-1-1 0,1 0 0,0 1 0,0-1 0,0 0 0,0 0 0,1 1 0,-1-1 0,0 0 0,1 0 0,0-1 0,-1 1 0,1 0 0,0 0 0,0-1 0,0 1 0,0-1 0,0 0 0,0 1 0,1-1 0,-1 0 0,0 0 0,1-1 0,-1 1 0,1 0 0,-1-1 0,4 1 0,9 1 0,0-1 0,0-1 0,-1 0 0,18-3 0,-5 1 0,147-1 0,-171 3 0,0-1 0,0 1 0,-1-1 0,1 0 0,-1 0 0,1 0 0,-1-1 0,1 1 0,-1-1 0,0 1 0,1-1 0,-1 0 0,0 1 0,0-1 0,0 0 0,-1-1 0,1 1 0,0 0 0,-1 0 0,1-1 0,-1 1 0,0-1 0,0 1 0,0-1 0,0 1 0,0-1 0,-1 0 0,1 0 0,-1 1 0,0-6 0,2-10 0,-1-1 0,-1 1 0,-4-28 0,3 33 0,-17-102 0,8 61 0,10 51 0,-1 0 0,0 1 0,1-1 0,-1 1 0,0-1 0,0 1 0,-1 0 0,1-1 0,0 1 0,-1 0 0,0 0 0,1 0 0,-1 0 0,0 0 0,0 0 0,0 0 0,0 1 0,0-1 0,0 1 0,-1 0 0,1-1 0,-1 1 0,1 0 0,0 0 0,-1 1 0,0-1 0,1 0 0,-4 0 0,-9 0 0,1 0 0,0 0 0,-1 1 0,-16 3 0,1-1 0,-11-1-116,19-2 198,0 2 0,-33 5 0,49-5-197,0 0 0,-1 1 0,1 0 0,0 0 0,0 1 0,0 0 0,0 0 0,1 0 0,-1 0 0,1 1 0,0 0 0,-9 9 0,-1 6-6711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03:18:22.364"/>
    </inkml:context>
    <inkml:brush xml:id="br0">
      <inkml:brushProperty name="width" value="0.05" units="cm"/>
      <inkml:brushProperty name="height" value="0.05" units="cm"/>
      <inkml:brushProperty name="color" value="#E71224"/>
    </inkml:brush>
  </inkml:definitions>
  <inkml:trace contextRef="#ctx0" brushRef="#br0">54 202 24575,'-1'63'0,"3"70"0,-2-130 0,0-1 0,1 1 0,-1-1 0,1 1 0,0-1 0,0 0 0,0 1 0,0-1 0,0 0 0,0 0 0,0 1 0,1-1 0,-1 0 0,1-1 0,0 1 0,0 0 0,-1 0 0,1-1 0,0 1 0,0-1 0,1 1 0,-1-1 0,0 0 0,0 0 0,1 0 0,-1 0 0,0 0 0,1-1 0,-1 1 0,4 0 0,9 0 0,-1 0 0,1 0 0,-1-1 0,19-3 0,-5 1 0,1 2 0,-17 1 0,0-1 0,0 0 0,0-1 0,15-4 0,-24 5 0,-1-1 0,0 0 0,1 1 0,-1-1 0,1 0 0,-1-1 0,0 1 0,0 0 0,0-1 0,1 1 0,-1-1 0,-1 0 0,1 1 0,0-1 0,0 0 0,-1 0 0,1 0 0,-1 0 0,1-1 0,-1 1 0,0 0 0,0-1 0,0 1 0,0 0 0,0-4 0,2-17 0,-1 0 0,-1 0 0,-1-1 0,-5-32 0,1-18 0,5 42 0,0 22 0,0 0 0,-2 0 0,1-1 0,-1 1 0,-2-10 0,2 17 0,0 1 0,1-1 0,-1 1 0,-1-1 0,1 1 0,0 0 0,-1-1 0,1 1 0,-1 0 0,1 0 0,-1 0 0,0 0 0,0 0 0,0 0 0,0 1 0,-1-1 0,1 1 0,0-1 0,0 1 0,-1 0 0,1 0 0,-1 0 0,-3-1 0,-21-5 0,0 0 0,0 2 0,-43-2 0,61 6 0,0 1 0,1 0 0,-1 1 0,0 0 0,0 0 0,1 1 0,-1 0 0,1 0 0,0 1 0,0 0 0,0 1 0,0 0 0,0 0 0,1 1 0,-10 7 0,13-9-80,1 1 0,0 0-1,0 0 1,1 0 0,-1 1-1,1-1 1,0 1 0,0-1-1,0 1 1,0 0 0,1 0 0,0-1-1,0 1 1,0 0 0,1 0-1,0 6 1,-1 10-6746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03:18:24.068"/>
    </inkml:context>
    <inkml:brush xml:id="br0">
      <inkml:brushProperty name="width" value="0.05" units="cm"/>
      <inkml:brushProperty name="height" value="0.05" units="cm"/>
      <inkml:brushProperty name="color" value="#E71224"/>
    </inkml:brush>
  </inkml:definitions>
  <inkml:trace contextRef="#ctx0" brushRef="#br0">313 0 24575,'-8'0'0,"-3"4"0,-4 6 0,-7 1 0,-1 7 0,0 5 0,0-2 0,-1-4 0,0-1 0,-1 1 0,1 2 0,-1-2 0,0-1 0,5-6 0,5-9 0,9-10 0,6-2-8191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03:18:25.573"/>
    </inkml:context>
    <inkml:brush xml:id="br0">
      <inkml:brushProperty name="width" value="0.05" units="cm"/>
      <inkml:brushProperty name="height" value="0.05" units="cm"/>
      <inkml:brushProperty name="color" value="#E71224"/>
    </inkml:brush>
  </inkml:definitions>
  <inkml:trace contextRef="#ctx0" brushRef="#br0">204 1 24575,'0'5'0,"-1"1"0,0-1 0,0 1 0,-1-1 0,-3 8 0,-4 17 0,8-20 0,-1-1 0,0 0 0,-1 0 0,0 0 0,0 0 0,-1-1 0,0 1 0,-1-1 0,-10 15 0,4-11 0,0 0 0,-1-1 0,0 0 0,-26 17 0,9 0 0,26-24 0,-1 1 0,0-1 0,-1 0 0,1 0 0,-6 3 0,19-36-1365,-1 12-5461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03:18:26.954"/>
    </inkml:context>
    <inkml:brush xml:id="br0">
      <inkml:brushProperty name="width" value="0.05" units="cm"/>
      <inkml:brushProperty name="height" value="0.05" units="cm"/>
      <inkml:brushProperty name="color" value="#E71224"/>
    </inkml:brush>
  </inkml:definitions>
  <inkml:trace contextRef="#ctx0" brushRef="#br0">164 1 24575,'0'8'0,"-4"7"0,-6 6 0,-6 7 0,1 3 0,2 0 0,0 0 0,-3-6 0,-2-8 0,-7-1 0,5-4 0,6-4-8191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03:18:10.275"/>
    </inkml:context>
    <inkml:brush xml:id="br0">
      <inkml:brushProperty name="width" value="0.05" units="cm"/>
      <inkml:brushProperty name="height" value="0.05" units="cm"/>
      <inkml:brushProperty name="color" value="#E71224"/>
    </inkml:brush>
  </inkml:definitions>
  <inkml:trace contextRef="#ctx0" brushRef="#br0">258 1 24575,'-4'0'0,"-6"4"0,-5 1 0,0 5 0,-2 0 0,-2 3 0,2 3 0,0 3 0,-2-2 0,-1-3 0,-1-5 0,-7-3 0,-2-3 0,5-2-8191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03:18:12.196"/>
    </inkml:context>
    <inkml:brush xml:id="br0">
      <inkml:brushProperty name="width" value="0.05" units="cm"/>
      <inkml:brushProperty name="height" value="0.05" units="cm"/>
      <inkml:brushProperty name="color" value="#E71224"/>
    </inkml:brush>
  </inkml:definitions>
  <inkml:trace contextRef="#ctx0" brushRef="#br0">209 1 24575,'0'4'0,"-4"6"0,-5 0 0,-2 8 0,-7 5 0,-5 2 0,-2 6 0,-2 1 0,0-4 0,5-3 0,6-2 0,1 0 0,3-4-8191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03:18:14.186"/>
    </inkml:context>
    <inkml:brush xml:id="br0">
      <inkml:brushProperty name="width" value="0.05" units="cm"/>
      <inkml:brushProperty name="height" value="0.05" units="cm"/>
      <inkml:brushProperty name="color" value="#E71224"/>
    </inkml:brush>
  </inkml:definitions>
  <inkml:trace contextRef="#ctx0" brushRef="#br0">231 1 24575,'0'4'0,"-4"2"0,-6 0 0,-1 2 0,-2 1 0,-9-2 0,-3 3 0,-7 3 0,2 8 0,3 0 0,-3 2 0,3-4-8191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03:18:16.446"/>
    </inkml:context>
    <inkml:brush xml:id="br0">
      <inkml:brushProperty name="width" value="0.05" units="cm"/>
      <inkml:brushProperty name="height" value="0.05" units="cm"/>
      <inkml:brushProperty name="color" value="#E71224"/>
    </inkml:brush>
  </inkml:definitions>
  <inkml:trace contextRef="#ctx0" brushRef="#br0">184 1 24575,'0'4'0,"-5"2"0,-4 3 0,-6 5 0,-1 4 0,-1 0 0,-2-5 0,-2 1 0,-1 2 0,-2-2 0,4 1 0,5-2-8191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6T01:37:57.178"/>
    </inkml:context>
    <inkml:brush xml:id="br0">
      <inkml:brushProperty name="width" value="0.025" units="cm"/>
      <inkml:brushProperty name="height" value="0.025" units="cm"/>
      <inkml:brushProperty name="color" value="#E71224"/>
    </inkml:brush>
  </inkml:definitions>
  <inkml:trace contextRef="#ctx0" brushRef="#br0">0 11 24575,'5'-4'0,"0"-2"-8191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03:18:32.191"/>
    </inkml:context>
    <inkml:brush xml:id="br0">
      <inkml:brushProperty name="width" value="0.05" units="cm"/>
      <inkml:brushProperty name="height" value="0.05" units="cm"/>
      <inkml:brushProperty name="color" value="#E71224"/>
    </inkml:brush>
  </inkml:definitions>
  <inkml:trace contextRef="#ctx0" brushRef="#br0">210 0 24575,'0'9'0,"-4"6"0,-6 10 0,-5 0 0,-5-4 0,-2-2 0,-2 1 0,-2 5 0,1-2 0,-1 0 0,4-9 0,7-6-8191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03:26:33.963"/>
    </inkml:context>
    <inkml:brush xml:id="br0">
      <inkml:brushProperty name="width" value="0.05" units="cm"/>
      <inkml:brushProperty name="height" value="0.05" units="cm"/>
      <inkml:brushProperty name="color" value="#E71224"/>
    </inkml:brush>
  </inkml:definitions>
  <inkml:trace contextRef="#ctx0" brushRef="#br0">268 1 24575,'0'4'0,"-4"6"0,-6 1 0,-1 3 0,-3 3 0,-3-1 0,-3-3 0,2-1 0,0-1 0,-2 1 0,-1 3 0,-1-1 0,-1 2 0,-1-3 0,-1 1 0,4-2-8191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03:26:35.823"/>
    </inkml:context>
    <inkml:brush xml:id="br0">
      <inkml:brushProperty name="width" value="0.05" units="cm"/>
      <inkml:brushProperty name="height" value="0.05" units="cm"/>
      <inkml:brushProperty name="color" value="#E71224"/>
    </inkml:brush>
  </inkml:definitions>
  <inkml:trace contextRef="#ctx0" brushRef="#br0">323 0 24575,'-4'0'0,"-6"0"0,-4 0 0,-6 0 0,-2 0 0,-3 5 0,0 4 0,-1 2 0,1 3 0,3 3 0,3 3 0,-1 2 0,-1 2 0,-1 1 0,-1 0 0,4 0 0,13 0 0,8-4-8191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03:26:37.522"/>
    </inkml:context>
    <inkml:brush xml:id="br0">
      <inkml:brushProperty name="width" value="0.05" units="cm"/>
      <inkml:brushProperty name="height" value="0.05" units="cm"/>
      <inkml:brushProperty name="color" value="#E71224"/>
    </inkml:brush>
  </inkml:definitions>
  <inkml:trace contextRef="#ctx0" brushRef="#br0">346 0 24575,'-4'0'0,"-6"0"0,-5 4 0,-4 2 0,-3 3 0,-2 1 0,-2 3 0,0-2 0,1-1 0,3 1 0,3-2 0,-1-1 0,-1 1 0,0 4 0,-2 0 0,-1 1 0,8-2 0,7-2-8191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03:26:52.363"/>
    </inkml:context>
    <inkml:brush xml:id="br0">
      <inkml:brushProperty name="width" value="0.05" units="cm"/>
      <inkml:brushProperty name="height" value="0.05" units="cm"/>
      <inkml:brushProperty name="color" value="#E71224"/>
    </inkml:brush>
  </inkml:definitions>
  <inkml:trace contextRef="#ctx0" brushRef="#br0">26 32 24575,'-1'8'0,"0"0"0,0 0 0,-1 0 0,-4 14 0,-5 23 0,10-38 0,0 3 0,0 0 0,0 0 0,1 0 0,0 0 0,3 12 0,-3-19 0,1-1 0,-1 1 0,1-1 0,0 0 0,0 0 0,0 1 0,0-1 0,0 0 0,1 0 0,-1 0 0,1 0 0,-1 0 0,1-1 0,0 1 0,0 0 0,-1-1 0,1 1 0,0-1 0,0 0 0,1 0 0,-1 0 0,0 0 0,0 0 0,0 0 0,1 0 0,-1-1 0,3 1 0,21 2 0,1-1 0,-1-1 0,46-5 0,2 1 0,-71 3 0,1 0 0,-1 0 0,1 0 0,0-1 0,-1 1 0,1-1 0,-1 0 0,1 0 0,-1 0 0,1 0 0,-1-1 0,0 0 0,0 1 0,5-4 0,-6 2 0,0 1 0,0-1 0,0 0 0,0 1 0,0-1 0,-1 0 0,1 0 0,-1 0 0,0 0 0,0-1 0,0 1 0,0 0 0,-1 0 0,1-1 0,-1 1 0,0-5 0,0 1 0,2-8 0,-1-1 0,-1 0 0,0 0 0,-1 0 0,-1 0 0,-7-28 0,7 41 0,1 1 0,-1-1 0,0 1 0,1 0 0,-1 0 0,-1 0 0,1 0 0,0 0 0,0 0 0,-1 0 0,1 1 0,-1-1 0,1 1 0,-1 0 0,0 0 0,1 0 0,-1 0 0,0 0 0,0 0 0,0 1 0,0-1 0,-4 1 0,-11-1 0,0 1 0,-29 3 0,21-1 0,-115 0-1365,131-2-5461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03:27:00.356"/>
    </inkml:context>
    <inkml:brush xml:id="br0">
      <inkml:brushProperty name="width" value="0.05" units="cm"/>
      <inkml:brushProperty name="height" value="0.05" units="cm"/>
      <inkml:brushProperty name="color" value="#E71224"/>
    </inkml:brush>
  </inkml:definitions>
  <inkml:trace contextRef="#ctx0" brushRef="#br0">101 132 24575,'3'3'0,"-1"0"0,1 1 0,-1 0 0,0-1 0,0 1 0,0 0 0,0 0 0,-1 0 0,1 1 0,-1-1 0,0 0 0,-1 0 0,1 1 0,-1-1 0,0 7 0,0 3 0,-1 0 0,0 1 0,-5 18 0,-11 20 0,-2 8 0,18-57 0,0 1 0,0 0 0,1 0 0,-1-1 0,1 1 0,0 0 0,1 0 0,-1 0 0,3 9 0,-2-12 0,0 0 0,0 0 0,1 0 0,-1 0 0,0 0 0,1 0 0,0-1 0,-1 1 0,1 0 0,0-1 0,0 1 0,0-1 0,0 0 0,0 1 0,0-1 0,0 0 0,1 0 0,-1-1 0,0 1 0,1 0 0,-1-1 0,0 1 0,1-1 0,3 0 0,9 1 0,0 0 0,27-3 0,-23 1 0,23-1 0,-7 2 0,1-2 0,61-12 0,-39 2 0,-37 9 0,0-2 0,-1 0 0,0-1 0,28-11 0,-30 9 0,1 1 0,-1 1 0,2 1 0,-1 1 0,0 1 0,1 0 0,0 1 0,0 1 0,29 3 0,-46-2 0,1 1 0,-1-1 0,1-1 0,-1 1 0,0 0 0,1-1 0,-1 0 0,1 1 0,-1-1 0,0-1 0,1 1 0,5-3 0,-8 2 0,1 0 0,-1 1 0,0-1 0,1 0 0,-1 0 0,0 0 0,0 0 0,0 0 0,0 0 0,0 0 0,-1 0 0,1 0 0,-1 0 0,1 0 0,-1 0 0,0-1 0,0 1 0,0 0 0,0 0 0,0 0 0,-1-3 0,-3-37 0,-15-59 0,0 4 0,19 93 0,-1 1 0,0-1 0,0 0 0,0 1 0,0-1 0,-1 1 0,1 0 0,-1-1 0,0 1 0,0 0 0,0 0 0,0 0 0,-1 0 0,1 1 0,-1-1 0,0 0 0,0 1 0,1 0 0,-2 0 0,1 0 0,0 0 0,0 0 0,-1 1 0,1-1 0,-1 1 0,1 0 0,-1 0 0,-5-1 0,-11 0 0,1 0 0,-1 2 0,1 0 0,-29 3 0,1 1 0,3-3 0,-85 13 0,72-7 0,-1-2 0,-114-5 0,65-2 0,67 2-1365,30 0-5461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03:39:20.394"/>
    </inkml:context>
    <inkml:brush xml:id="br0">
      <inkml:brushProperty name="width" value="0.1" units="cm"/>
      <inkml:brushProperty name="height" value="0.1" units="cm"/>
      <inkml:brushProperty name="color" value="#E71224"/>
    </inkml:brush>
  </inkml:definitions>
  <inkml:trace contextRef="#ctx0" brushRef="#br0">375 0 24575,'0'27'0,"1"-2"0,-5 38 0,3-55 0,0 0 0,-1-1 0,0 1 0,-1-1 0,1 0 0,-1 1 0,-1-1 0,1 0 0,-7 7 0,-6 10 0,11-15 0,-1-1 0,-1 1 0,1-1 0,-2 0 0,-11 11 0,-5-1 0,7-6 0,1 1 0,0 0 0,1 1 0,1 0 0,0 1 0,-18 28 0,5-6 0,22-31 0,0 1 0,0 0 0,0 0 0,1 0 0,0 0 0,0 1 0,1-1 0,0 1 0,-4 14 0,2 3 0,-1 0 0,-1 0 0,-1-1 0,-13 27 0,20-50 0,0 0 0,1 0 0,-1 0 0,0 1 0,1-1 0,-1 0 0,1 0 0,0 0 0,-1 1 0,1-1 0,0 0 0,0 1 0,0-1 0,0 0 0,0 0 0,0 1 0,0-1 0,0 0 0,0 1 0,1-1 0,-1 0 0,0 0 0,1 1 0,-1-1 0,1 0 0,0 0 0,-1 0 0,1 0 0,0 0 0,0 0 0,0 0 0,-1 0 0,1 0 0,0 0 0,0 0 0,0-1 0,1 1 0,-1 0 0,0-1 0,0 1 0,0 0 0,0-1 0,1 0 0,-1 1 0,0-1 0,0 0 0,1 0 0,0 1 0,11 0 0,-1 0 0,0 0 0,0-1 0,16-3 0,-9 2 0,24-2 0,67-12 0,-54 8 0,0 2 0,1 2 0,60 6 0,-9-1 0,-53-1 0,62-2 0,-115 1 0,0 0 0,0-1 0,0 1 0,0 0 0,0-1 0,0 1 0,0-1 0,0 0 0,0 1 0,0-1 0,0 0 0,0 0 0,-1 0 0,1-1 0,0 1 0,-1 0 0,1-1 0,-1 1 0,1-1 0,1-2 0,-2 1 0,0 1 0,0-1 0,0 0 0,0 1 0,-1-1 0,1 0 0,-1 1 0,0-1 0,0 0 0,0 0 0,0 1 0,0-1 0,-2-5 0,-2-6 0,0-1 0,-2 0 0,0 1 0,-10-19 0,12 27 0,-103-186 0,98 176 0,-1-1 0,0 1 0,-1 1 0,-1 0 0,-1 1 0,0 0 0,0 0 0,-2 2 0,1 0 0,-2 0 0,1 2 0,-27-14 0,25 15-118,2 2-194,0-1 1,1 0-1,-20-17 0,18 10-6514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03:40:38.409"/>
    </inkml:context>
    <inkml:brush xml:id="br0">
      <inkml:brushProperty name="width" value="0.05" units="cm"/>
      <inkml:brushProperty name="height" value="0.05" units="cm"/>
      <inkml:brushProperty name="color" value="#E71224"/>
    </inkml:brush>
  </inkml:definitions>
  <inkml:trace contextRef="#ctx0" brushRef="#br0">191 0 24575,'0'9'0,"0"-1"0,0 1 0,-1-1 0,0 0 0,-1 0 0,1 1 0,-2-1 0,1 0 0,-1 0 0,0-1 0,-1 1 0,0-1 0,0 1 0,-1-1 0,0 0 0,0-1 0,0 1 0,-1-1 0,0 0 0,0-1 0,-1 1 0,1-1 0,-13 7 0,12-8 0,-49 33 0,54-35 0,0 0 0,0-1 0,-1 1 0,1 0 0,1 0 0,-1 0 0,0 1 0,0-1 0,1 0 0,-1 1 0,1-1 0,0 1 0,0-1 0,0 1 0,0 0 0,0-1 0,0 1 0,1 0 0,-1 4 0,1-6 0,1 0 0,-1 1 0,1-1 0,0 0 0,0 1 0,-1-1 0,1 0 0,0 0 0,0 0 0,0 1 0,0-1 0,0 0 0,0 0 0,0-1 0,1 1 0,-1 0 0,0 0 0,0 0 0,1-1 0,-1 1 0,0-1 0,1 1 0,-1-1 0,1 0 0,-1 1 0,1-1 0,1 0 0,45 3 0,-42-3 0,272-3 0,-275 3 0,0 1 0,0-1 0,-1 0 0,1-1 0,0 1 0,0 0 0,-1-1 0,1 1 0,0-1 0,-1 0 0,1 0 0,-1 0 0,1 0 0,-1-1 0,1 1 0,-1-1 0,0 1 0,3-3 0,-4 1 0,0 1 0,0 0 0,0-1 0,0 1 0,0 0 0,-1-1 0,1 1 0,-1-1 0,0 0 0,1 1 0,-1-1 0,0 1 0,-1-1 0,1 1 0,0-1 0,-1 1 0,1-1 0,-1 1 0,0-1 0,-1-2 0,-14-47-71,9 25-252,-1 0-1,-1 1 1,-20-38-1,17 43-6502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03:40:40.177"/>
    </inkml:context>
    <inkml:brush xml:id="br0">
      <inkml:brushProperty name="width" value="0.05" units="cm"/>
      <inkml:brushProperty name="height" value="0.05" units="cm"/>
      <inkml:brushProperty name="color" value="#E71224"/>
    </inkml:brush>
  </inkml:definitions>
  <inkml:trace contextRef="#ctx0" brushRef="#br0">1 1 24575,'0'4'0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03:40:45.245"/>
    </inkml:context>
    <inkml:brush xml:id="br0">
      <inkml:brushProperty name="width" value="0.05" units="cm"/>
      <inkml:brushProperty name="height" value="0.05" units="cm"/>
      <inkml:brushProperty name="color" value="#E71224"/>
    </inkml:brush>
  </inkml:definitions>
  <inkml:trace contextRef="#ctx0" brushRef="#br0">265 0 24575,'-1'6'0,"-1"0"0,0 0 0,0-1 0,0 1 0,-1-1 0,0 1 0,0-1 0,0 0 0,-1 0 0,1 0 0,-7 5 0,-5 10 0,-59 78 0,63-83 0,1-1 0,-12 22 0,15-23 0,-1 1 0,-1-1 0,-1-1 0,-11 14 0,15-21 0,-23 28 0,28-32 0,1-1 0,-1 1 0,1-1 0,0 1 0,-1 0 0,1-1 0,0 1 0,0 0 0,-1-1 0,1 1 0,0 0 0,0-1 0,0 1 0,0 0 0,0-1 0,0 1 0,0 0 0,0-1 0,0 1 0,0 0 0,0-1 0,0 1 0,0 0 0,1-1 0,-1 1 0,0 0 0,1-1 0,-1 1 0,0-1 0,1 1 0,-1 0 0,1-1 0,-1 1 0,1-1 0,-1 1 0,1-1 0,-1 0 0,1 1 0,-1-1 0,1 1 0,0-1 0,-1 0 0,1 0 0,-1 1 0,1-1 0,0 0 0,-1 0 0,1 0 0,0 0 0,-1 0 0,1 0 0,0 0 0,0 0 0,24 3 0,0 0 0,1-3 0,49-3 0,-2-1 0,-14 5 0,54-3 0,-111 2 0,0 0 0,0 0 0,0-1 0,0 1 0,0-1 0,0 0 0,0 1 0,0-1 0,-1 0 0,1 0 0,0 0 0,-1 0 0,1-1 0,0 1 0,-1 0 0,0-1 0,1 1 0,-1-1 0,0 1 0,1-1 0,-1 0 0,0 1 0,0-1 0,-1 0 0,1 0 0,0 0 0,-1 0 0,1 0 0,-1 0 0,1 0 0,-1 0 0,0 0 0,0 0 0,0 0 0,0 0 0,0-3 0,-2-9 0,1 0 0,-2 0 0,0 1 0,-5-16 0,6 22 0,-8-20 0,-1-1 0,-19-32 0,-10-25 0,30 55-1365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6T01:37:58.934"/>
    </inkml:context>
    <inkml:brush xml:id="br0">
      <inkml:brushProperty name="width" value="0.025" units="cm"/>
      <inkml:brushProperty name="height" value="0.025" units="cm"/>
      <inkml:brushProperty name="color" value="#E71224"/>
    </inkml:brush>
  </inkml:definitions>
  <inkml:trace contextRef="#ctx0" brushRef="#br0">0 10 24575,'0'-4'0,"0"-2"-8191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03:40:51.430"/>
    </inkml:context>
    <inkml:brush xml:id="br0">
      <inkml:brushProperty name="width" value="0.05" units="cm"/>
      <inkml:brushProperty name="height" value="0.05" units="cm"/>
      <inkml:brushProperty name="color" value="#E71224"/>
    </inkml:brush>
  </inkml:definitions>
  <inkml:trace contextRef="#ctx0" brushRef="#br0">235 0 24575,'-9'15'0,"0"0"0,-1-1 0,-14 16 0,13-17 0,1 1 0,0 0 0,-10 18 0,7-5 0,7-12 0,-1-1 0,0 1 0,-1-1 0,-1-1 0,0 1 0,-1-2 0,0 1 0,-14 11 0,22-22 0,-1 0 0,1 0 0,-1 0 0,1 1 0,0-1 0,0 0 0,0 1 0,0 0 0,1-1 0,-1 1 0,1 0 0,-1 0 0,0 3 0,2-5 0,0-1 0,0 1 0,0 0 0,0 0 0,0-1 0,0 1 0,0 0 0,0-1 0,0 1 0,1 0 0,-1-1 0,0 1 0,0 0 0,1-1 0,-1 1 0,0 0 0,1-1 0,-1 1 0,1-1 0,-1 1 0,1-1 0,0 2 0,1-1 0,0 0 0,0 0 0,0 0 0,0 0 0,0 0 0,0 0 0,0-1 0,1 1 0,-1-1 0,3 1 0,40 3 0,0-3 0,51-4 0,-5 0 0,-26 4 0,67-2 0,-129 1 0,0 0 0,-1 0 0,1-1 0,-1 1 0,1-1 0,-1 1 0,1-1 0,-1 0 0,1 0 0,-1 0 0,1 0 0,-1 0 0,0-1 0,0 1 0,0-1 0,0 0 0,0 1 0,3-5 0,-4 4 0,0 0 0,-1 1 0,1-1 0,-1 0 0,1 0 0,-1 0 0,0 0 0,0 0 0,0 0 0,0 0 0,0 0 0,0 0 0,-1 0 0,1 1 0,-1-1 0,1 0 0,-1 0 0,0 0 0,0 0 0,0 1 0,0-1 0,0 0 0,0 1 0,0-1 0,-3-2 0,-57-71 0,36 47 0,-38-59 0,28 14-525,30 62-315,-3-9-5986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03:26:40.690"/>
    </inkml:context>
    <inkml:brush xml:id="br0">
      <inkml:brushProperty name="width" value="0.05" units="cm"/>
      <inkml:brushProperty name="height" value="0.05" units="cm"/>
      <inkml:brushProperty name="color" value="#E71224"/>
    </inkml:brush>
  </inkml:definitions>
  <inkml:trace contextRef="#ctx0" brushRef="#br0">252 0 24575,'-4'0'0,"-6"4"0,0 6 0,-4 5 0,-3 0 0,1 2 0,-1 2 0,-2-2 0,-1-4 0,-2-4 0,-1 0 0,3-1 0,5 3 0,5 2 0,0 0 0,-2 2 0,0-2-8191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03:26:43.483"/>
    </inkml:context>
    <inkml:brush xml:id="br0">
      <inkml:brushProperty name="width" value="0.05" units="cm"/>
      <inkml:brushProperty name="height" value="0.05" units="cm"/>
      <inkml:brushProperty name="color" value="#E71224"/>
    </inkml:brush>
  </inkml:definitions>
  <inkml:trace contextRef="#ctx0" brushRef="#br0">201 1 24575,'-4'0'0,"-11"0"0,-5 4 0,-5 1 0,-2 5 0,0 4 0,0 0 0,0 2 0,9-2 0,8-3-8191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03:41:01.192"/>
    </inkml:context>
    <inkml:brush xml:id="br0">
      <inkml:brushProperty name="width" value="0.05" units="cm"/>
      <inkml:brushProperty name="height" value="0.05" units="cm"/>
      <inkml:brushProperty name="color" value="#E71224"/>
    </inkml:brush>
  </inkml:definitions>
  <inkml:trace contextRef="#ctx0" brushRef="#br0">22 102 24575,'-2'96'0,"5"104"0,-3-197 0,0-1 0,1 1 0,-1-1 0,1 1 0,0-1 0,0 0 0,0 1 0,0-1 0,0 0 0,1 0 0,-1 0 0,0 0 0,1 0 0,0 0 0,-1 0 0,1-1 0,0 1 0,0 0 0,0-1 0,0 0 0,0 1 0,0-1 0,1 0 0,-1 0 0,0 0 0,1 0 0,-1-1 0,1 1 0,-1-1 0,4 1 0,9 1 0,0-1 0,0-1 0,0 0 0,16-3 0,-5 2 0,100 1 0,46-3 0,-170 2 0,1 1 0,-1 0 0,1-1 0,-1 0 0,1 0 0,-1 0 0,0 0 0,0 0 0,1 0 0,-1 0 0,0-1 0,0 1 0,0-1 0,0 1 0,-1-1 0,1 0 0,0 0 0,-1 0 0,1 0 0,-1 0 0,1 0 0,-1 0 0,0 0 0,0-1 0,0 1 0,0 0 0,-1-1 0,1 1 0,-1-1 0,1-3 0,1-8 0,-1-1 0,-1 0 0,0 0 0,-3-16 0,1 4 0,3-38 0,0 43 0,-1 0 0,-1 0 0,-6-42 0,6 61 0,0 0 0,0-1 0,-1 1 0,1 0 0,-1 1 0,1-1 0,-1 0 0,0 0 0,0 1 0,0-1 0,0 1 0,-1-1 0,1 1 0,-1 0 0,-3-2 0,0 0 0,0 0 0,-1 1 0,0 0 0,0 1 0,0-1 0,-10-1 0,-9-1 0,0 2 0,-48 0 0,72 3 0,-39 0 0,-91 2 0,121 1 5,0 0 0,0 0 0,0 1 0,1 1 0,-1 0 0,1 0 0,-17 13 0,-15 6-1410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03:41:02.799"/>
    </inkml:context>
    <inkml:brush xml:id="br0">
      <inkml:brushProperty name="width" value="0.05" units="cm"/>
      <inkml:brushProperty name="height" value="0.05" units="cm"/>
      <inkml:brushProperty name="color" value="#E71224"/>
    </inkml:brush>
  </inkml:definitions>
  <inkml:trace contextRef="#ctx0" brushRef="#br0">271 1 24575,'-20'19'0,"6"-6"0,1 1 0,0 0 0,-15 22 0,0 3 0,-54 58 0,14-19 0,64-72-1365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03:41:04.172"/>
    </inkml:context>
    <inkml:brush xml:id="br0">
      <inkml:brushProperty name="width" value="0.05" units="cm"/>
      <inkml:brushProperty name="height" value="0.05" units="cm"/>
      <inkml:brushProperty name="color" value="#E71224"/>
    </inkml:brush>
  </inkml:definitions>
  <inkml:trace contextRef="#ctx0" brushRef="#br0">164 12 24575,'0'-4'0,"-4"-2"0,-6 5 0,-5 6 0,-4 7 0,-4 6 0,-1-1 0,3 2 0,1-4 0,4 2 0,4-4-8191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03:41:26.589"/>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03:43:25.316"/>
    </inkml:context>
    <inkml:brush xml:id="br0">
      <inkml:brushProperty name="width" value="0.05" units="cm"/>
      <inkml:brushProperty name="height" value="0.05" units="cm"/>
      <inkml:brushProperty name="color" value="#E71224"/>
    </inkml:brush>
  </inkml:definitions>
  <inkml:trace contextRef="#ctx0" brushRef="#br0">373 1 24575,'-14'1'0,"0"0"0,-1 2 0,1-1 0,0 2 0,0 0 0,0 1 0,1 0 0,0 1 0,0 0 0,-21 14 0,7-2 0,2 1 0,0 2 0,-39 40 0,54-51 0,1 1 0,1 0 0,-8 13 0,14-20 0,0-1 0,0 1 0,0-1 0,0 1 0,1 0 0,0 0 0,-1 0 0,1 0 0,1 0 0,-1 0 0,1 0 0,-1 0 0,1 1 0,1 5 0,-1-9 4,1 0 0,-1 1 0,1-1-1,-1 0 1,1 0 0,0 0 0,-1 0 0,1 0-1,0 0 1,0 0 0,0 0 0,0 0 0,0 0-1,0 0 1,0 0 0,0-1 0,0 1 0,0 0-1,1-1 1,-1 1 0,2 0 0,28 5-1148,-29-6 839,24 2-6521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03:43:27.469"/>
    </inkml:context>
    <inkml:brush xml:id="br0">
      <inkml:brushProperty name="width" value="0.05" units="cm"/>
      <inkml:brushProperty name="height" value="0.05" units="cm"/>
      <inkml:brushProperty name="color" value="#E71224"/>
    </inkml:brush>
  </inkml:definitions>
  <inkml:trace contextRef="#ctx0" brushRef="#br0">224 0 24575,'0'3'0,"0"0"0,-1 0 0,0 0 0,1 0 0,-1 0 0,0 0 0,0-1 0,-1 1 0,1 0 0,-1-1 0,1 1 0,-5 4 0,-29 30 0,12-15 0,4 2 30,0 0 0,2 1 0,-27 51 0,35-58-216,2 0 1,0 0-1,0 0 0,2 1 1,0 0-1,2 0 1,-2 23-1,4-21-6640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03:43:32.530"/>
    </inkml:context>
    <inkml:brush xml:id="br0">
      <inkml:brushProperty name="width" value="0.05" units="cm"/>
      <inkml:brushProperty name="height" value="0.05" units="cm"/>
      <inkml:brushProperty name="color" value="#E71224"/>
    </inkml:brush>
  </inkml:definitions>
  <inkml:trace contextRef="#ctx0" brushRef="#br0">138 0 24575,'-4'9'0,"-6"6"0,-5 2 0,0 1 0,2 2 0,4 2 0,-1-3 0,1-1 0,2 2 0,-2 0 0,1 3 0,-2 0 0,0 1 0,1-4-8191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6T01:36:38.012"/>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1 154,'0'443,"0"-1040,0 1104,0-465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03:43:41.128"/>
    </inkml:context>
    <inkml:brush xml:id="br0">
      <inkml:brushProperty name="width" value="0.05" units="cm"/>
      <inkml:brushProperty name="height" value="0.05" units="cm"/>
      <inkml:brushProperty name="color" value="#E71224"/>
    </inkml:brush>
  </inkml:definitions>
  <inkml:trace contextRef="#ctx0" brushRef="#br0">319 28 24575,'-2'-2'0,"1"0"0,-1 1 0,0 0 0,0-1 0,1 1 0,-1 0 0,0 0 0,-1 0 0,1 0 0,0 0 0,0 0 0,0 1 0,0-1 0,-1 1 0,1-1 0,0 1 0,0 0 0,-5 0 0,3 1 0,0 0 0,-1 0 0,1 0 0,0 0 0,0 1 0,1 0 0,-1-1 0,0 2 0,-5 3 0,0 1 0,0 0 0,1 1 0,-1 0 0,2 0 0,0 1 0,-12 17 0,-15 44 0,25-49 0,-20 35 0,-41 53 0,67-104 0,1 0 0,-1-1 0,1 1 0,0 0 0,0 0 0,1 0 0,-1 1 0,1-1 0,0 0 0,0 1 0,1 6 0,0-10 0,0 0 0,0 0 0,1 0 0,-1 0 0,1 0 0,0 0 0,-1 0 0,1 0 0,0 0 0,0 0 0,0 0 0,0-1 0,1 1 0,-1 0 0,0-1 0,1 1 0,-1-1 0,1 1 0,-1-1 0,1 0 0,0 0 0,0 0 0,-1 0 0,1 0 0,0 0 0,0 0 0,0-1 0,0 1 0,0-1 0,0 1 0,3-1 0,26 4 0,0-2 0,0-1 0,44-5 0,8 0 0,312 5 0,-392-1 0,1 0 0,-1 0 0,0-1 0,1 1 0,-1-1 0,1 1 0,-1-1 0,0 0 0,0 0 0,1-1 0,-1 1 0,0 0 0,0-1 0,0 0 0,0 0 0,-1 0 0,1 0 0,3-3 0,-5 2 0,1 0 0,0 1 0,-1-1 0,0 0 0,1 0 0,-1 0 0,0 0 0,-1 0 0,1 0 0,0-1 0,-1 1 0,0 0 0,0 0 0,0 0 0,0-1 0,0 1 0,-1 0 0,1 0 0,-1 0 0,-1-4 0,-3-10 0,-1-1 0,-1 1 0,0 0 0,-19-30 0,-49-60 0,53 78 0,13 16 0,-1 0 0,-1 1 0,0 0 0,0 1 0,-20-15 0,23 21 0,0 0 0,-1 0 0,1 1 0,-1 0 0,0 1 0,0 0 0,-1 0 0,1 1 0,0 0 0,-17-1 0,17 2-100,-28 1-1165</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03:43:56.424"/>
    </inkml:context>
    <inkml:brush xml:id="br0">
      <inkml:brushProperty name="width" value="0.05" units="cm"/>
      <inkml:brushProperty name="height" value="0.05" units="cm"/>
      <inkml:brushProperty name="color" value="#E71224"/>
    </inkml:brush>
  </inkml:definitions>
  <inkml:trace contextRef="#ctx0" brushRef="#br0">260 2 24575,'-1'13'0,"-1"0"0,0-1 0,-7 25 0,3-17 0,4-14 0,0 0 0,0-1 0,-1 1 0,0 0 0,0-1 0,0 0 0,-1 0 0,-7 8 0,-42 38 0,1-1 0,25-15 0,-35 61 0,61-94 0,-1 0 0,1 0 0,-1 0 0,1 1 0,0-1 0,0 1 0,0-1 0,1 1 0,-1-1 0,0 1 0,1-1 0,0 1 0,-1 0 0,1-1 0,0 1 0,1-1 0,-1 1 0,0 0 0,1-1 0,-1 1 0,1-1 0,0 1 0,0-1 0,0 1 0,2 3 0,0-3 0,0 0 0,0 1 0,1-1 0,-1-1 0,1 1 0,0 0 0,0-1 0,0 0 0,0 0 0,0 0 0,0 0 0,0-1 0,1 1 0,5 0 0,23 3 0,0-1 0,0-1 0,1-2 0,54-5 0,4 1 0,19 5 0,117-5 0,-226 3 0,1 0 0,-1 0 0,0 0 0,1 0 0,-1-1 0,0 1 0,1-1 0,-1 0 0,0 0 0,0 1 0,0-2 0,0 1 0,0 0 0,0 0 0,0 0 0,0-1 0,0 1 0,0-1 0,-1 0 0,1 0 0,1-2 0,-2 1 0,0 1 0,0-1 0,0 1 0,-1-1 0,1 0 0,-1 1 0,0-1 0,0 0 0,0 1 0,0-1 0,0 0 0,0 1 0,-1-1 0,0 0 0,-1-4 0,-3-5 0,0-1 0,-1 1 0,-1 0 0,0 1 0,0-1 0,-11-11 0,1 4 0,-31-27 0,29 29 0,-29-33 0,29 27 0,-2 0 0,0 2 0,-1 0 0,-1 1 0,-34-21 0,51 38 0,0 1 0,0-1 0,0 1 0,-13-2 0,15 3 0,0 0 0,-1 1 0,1-2 0,0 1 0,0 0 0,0-1 0,0 0 0,1 0 0,-1 0 0,-5-4 0,9 6 0,0-1 0,0 1 0,-1 0 0,1-1 0,0 1 0,0 0 0,0 0 0,0-1 0,0 1 0,0 0 0,0-1 0,0 1 0,1 0 0,-1 0 0,0-1 0,0 1 0,0 0 0,0-1 0,0 1 0,0 0 0,0 0 0,1-1 0,-1 1 0,0 0 0,0 0 0,0 0 0,1-1 0,-1 1 0,0 0 0,0 0 0,1 0 0,-1 0 0,0-1 0,0 1 0,1 0 0,-1 0 0,0 0 0,0 0 0,1 0 0,-1 0 0,0 0 0,1 0 0,-1 0 0,0 0 0,0 0 0,1 0 0,-1 0 0,0 0 0,1 0 0,16-3 0,3 2-1365,1 0-5461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03:44:01.487"/>
    </inkml:context>
    <inkml:brush xml:id="br0">
      <inkml:brushProperty name="width" value="0.05" units="cm"/>
      <inkml:brushProperty name="height" value="0.05" units="cm"/>
      <inkml:brushProperty name="color" value="#E71224"/>
    </inkml:brush>
  </inkml:definitions>
  <inkml:trace contextRef="#ctx0" brushRef="#br0">372 27 24575,'0'-1'0,"-1"0"0,1 0 0,-1 0 0,1 0 0,-1 0 0,1 0 0,-1 0 0,0 0 0,1 0 0,-1 0 0,0 0 0,0 0 0,0 1 0,0-1 0,1 0 0,-1 1 0,0-1 0,0 0 0,0 1 0,-1-1 0,1 1 0,0 0 0,0-1 0,0 1 0,0 0 0,0 0 0,0 0 0,-1 0 0,-1 0 0,-35-1 0,31 4 0,0-1 0,0 1 0,0 0 0,0 1 0,1-1 0,-1 1 0,1 1 0,0-1 0,1 1 0,-1 0 0,-8 11 0,5-6 0,0 0 0,1 1 0,0 0 0,1 1 0,-10 20 0,9-10 0,-2-1 0,0 0 0,-21 30 0,7-15 0,16-22 0,-1 0 0,-1-1 0,0 0 0,-16 16 0,10-9 0,16-20 0,0 1 0,0-1 0,0 0 0,-1 1 0,1-1 0,0 1 0,0-1 0,0 1 0,0-1 0,0 1 0,0-1 0,1 0 0,-1 1 0,0-1 0,0 1 0,0-1 0,0 0 0,0 1 0,1-1 0,-1 1 0,0-1 0,0 0 0,1 1 0,-1-1 0,0 0 0,0 1 0,1-1 0,0 1 0,2 0 0,0 1 0,1-1 0,-1 0 0,0 0 0,1 0 0,-1-1 0,1 1 0,-1-1 0,1 0 0,3 0 0,224 0 0,-85-2 0,-130 1 0,0-2 0,0 1 0,0-2 0,0 0 0,-1-1 0,27-12 0,-22 9 0,0 0 0,0 2 0,24-6 0,-18 10 0,0 0 0,26 2 0,23-1 0,-74 1 0,1 0 0,-1 0 0,1 0 0,-1 0 0,1 0 0,-1-1 0,1 1 0,-1 0 0,0-1 0,1 1 0,-1-1 0,1 0 0,-1 1 0,0-1 0,0 0 0,1 0 0,-1 0 0,1-1 0,-2 1 0,1 1 0,-1-1 0,0 0 0,0 0 0,0 1 0,0-1 0,0 0 0,0 0 0,0 1 0,0-1 0,0 0 0,0 0 0,0 1 0,0-1 0,-1 0 0,1 1 0,0-1 0,0 0 0,-1 1 0,1-1 0,0 0 0,-1 1 0,1-1 0,-2-1 0,-4-4 0,0 0 0,0-1 0,-1 2 0,-9-7 0,16 12 0,-15-11 0,0 1 0,0 0 0,-25-11 0,-37-19 0,32 16 0,16 7 0,-48-37 0,21 14 0,41 30 0,0 0 0,-1 2 0,0-1 0,-27-9 0,72 27-1365,-8-3-5461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03:44:15.664"/>
    </inkml:context>
    <inkml:brush xml:id="br0">
      <inkml:brushProperty name="width" value="0.05" units="cm"/>
      <inkml:brushProperty name="height" value="0.05" units="cm"/>
      <inkml:brushProperty name="color" value="#E71224"/>
    </inkml:brush>
  </inkml:definitions>
  <inkml:trace contextRef="#ctx0" brushRef="#br0">166 107 24575,'-2'0'0,"1"1"0,0-1 0,0 1 0,0-1 0,0 1 0,0 0 0,0 0 0,0-1 0,0 1 0,0 0 0,0 0 0,0 0 0,1 0 0,-1 0 0,0 0 0,0 0 0,1 0 0,-1 0 0,1 0 0,-1 2 0,-12 30 0,10-24 0,-2 7 0,0 1 0,2 0 0,0 0 0,-1 23 0,2-20 0,0 0 0,-10 34 0,6-36 0,3-9 0,0 0 0,0 1 0,0 0 0,2 0 0,-2 13 0,3-21 0,0 0 0,0 0 0,0-1 0,0 1 0,0 0 0,1 0 0,-1 0 0,1-1 0,0 1 0,-1 0 0,1 0 0,0-1 0,0 1 0,0-1 0,0 1 0,0-1 0,0 1 0,0-1 0,1 1 0,-1-1 0,1 0 0,-1 0 0,1 0 0,-1 0 0,1 0 0,-1 0 0,1 0 0,0 0 0,0-1 0,-1 1 0,1-1 0,0 1 0,0-1 0,2 1 0,25 1 0,-1 0 0,1-2 0,34-4 0,14 1 0,441 3 0,-514 0 0,-1 0 0,1 0 0,-1 0 0,1-1 0,-1 1 0,1-1 0,0 0 0,-1 0 0,0 0 0,1 0 0,-1-1 0,0 1 0,0-1 0,5-3 0,-6 3 0,1-1 0,-1 1 0,-1-1 0,1 0 0,0 0 0,-1 0 0,1 0 0,-1 0 0,0 0 0,0 0 0,0 0 0,0 0 0,-1 0 0,1 0 0,-1-1 0,0-4 0,-1-189 0,-2 69 0,3 119 0,0 2 0,0 0 0,0-1 0,-1 1 0,0 0 0,-3-14 0,3 19 0,0 0 0,0 0 0,0 0 0,0 0 0,0 0 0,-1 0 0,1 1 0,-1-1 0,1 1 0,-1-1 0,1 1 0,-1-1 0,0 1 0,0 0 0,0-1 0,0 1 0,0 0 0,0 1 0,0-1 0,0 0 0,0 0 0,0 1 0,-4-1 0,-22-2 0,1 1 0,0 2 0,-40 3 0,-9 1 0,46-3 0,1 1 0,-1 2 0,1 0 0,-1 3 0,2 0 0,-46 18 0,46-16 0,0-1 0,-1-1 0,0-1 0,-45 2 0,20-2 0,14-4 0,30-2 0,-1 0 0,1 1 0,0 0 0,-17 4 0,24-4 0,1-1 0,0 1 0,0 0 0,0 0 0,0 0 0,0 1 0,0-1 0,0 0 0,0 1 0,0-1 0,0 1 0,1 0 0,-1-1 0,1 1 0,-1 0 0,1 0 0,0 0 0,-1 0 0,1 0 0,0 0 0,1 1 0,-1-1 0,0 0 0,0 5 0,-14 130 0,14-135 0,1 1 0,0-1 0,0 1 0,0-1 0,1 1 0,-1-1 0,1 1 0,-1-1 0,1 1 0,0-1 0,0 0 0,0 1 0,0-1 0,0 0 0,0 0 0,1 0 0,-1 0 0,1 0 0,-1 0 0,1 0 0,0 0 0,0 0 0,0-1 0,0 1 0,0-1 0,0 0 0,0 1 0,1-1 0,-1 0 0,0 0 0,1-1 0,4 2 0,-3-1 0,1 0 0,0-1 0,-1 0 0,1 0 0,-1 0 0,1 0 0,0-1 0,-1 1 0,1-1 0,-1 0 0,1-1 0,-1 1 0,0-1 0,1 0 0,-1 0 0,0 0 0,6-5 0,14-14-1365,-2-1-5461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03:47:36.926"/>
    </inkml:context>
    <inkml:brush xml:id="br0">
      <inkml:brushProperty name="width" value="0.025" units="cm"/>
      <inkml:brushProperty name="height" value="0.025" units="cm"/>
      <inkml:brushProperty name="color" value="#E71224"/>
    </inkml:brush>
  </inkml:definitions>
  <inkml:trace contextRef="#ctx0" brushRef="#br0">363 0 24575,'-4'0'0,"-6"0"0,-5 0 0,-4 0 0,1 5 0,-5 4 0,-2 2 0,2 3 0,-3 3 0,-5 3 0,-2 3 0,5 0 0,-1 2 0,0-4 0,5-1 0,6 0 0,11-4 0,7-3-8191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03:47:43.703"/>
    </inkml:context>
    <inkml:brush xml:id="br0">
      <inkml:brushProperty name="width" value="0.025" units="cm"/>
      <inkml:brushProperty name="height" value="0.025" units="cm"/>
      <inkml:brushProperty name="color" value="#E71224"/>
    </inkml:brush>
  </inkml:definitions>
  <inkml:trace contextRef="#ctx0" brushRef="#br0">1 1 24575</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03:55:50.303"/>
    </inkml:context>
    <inkml:brush xml:id="br0">
      <inkml:brushProperty name="width" value="0.05" units="cm"/>
      <inkml:brushProperty name="height" value="0.05" units="cm"/>
      <inkml:brushProperty name="color" value="#E71224"/>
    </inkml:brush>
  </inkml:definitions>
  <inkml:trace contextRef="#ctx0" brushRef="#br0">7 149 24575,'-1'95'0,"3"107"0,-2-199 0,1-1 0,-1 1 0,1-1 0,0 0 0,-1 1 0,1-1 0,0 0 0,0 1 0,1-1 0,-1 0 0,0 0 0,1 0 0,-1 0 0,1 0 0,0 0 0,0 0 0,0-1 0,0 1 0,0-1 0,0 1 0,0-1 0,0 0 0,0 0 0,1 0 0,-1 0 0,0 0 0,1 0 0,-1-1 0,1 1 0,3 0 0,8 0 0,1 0 0,0 0 0,1-1 0,15-3 0,-4 1 0,10 1 0,248 1 0,-273 1 0,0 2 0,-1 0 0,1 0 0,20 10 0,-19-8 0,0 0 0,0-1 0,17 4 0,-12-5 0,1-1 0,-1 0 0,0-1 0,1-1 0,-1-1 0,0 0 0,26-7 0,-39 6 0,-1 0 0,0-1 0,1 0 0,-1 1 0,-1-2 0,1 1 0,0 0 0,-1-1 0,1 0 0,-1 0 0,0 0 0,-1 0 0,1 0 0,-1 0 0,1-1 0,2-8 0,3-7 0,-1-1 0,6-30 0,-9 26 0,-1-1 0,-1-51 0,-2 51 0,1 1 0,1-1 0,5-25 0,-6 47 0,1-3 0,-1 1 0,0-1 0,0 1 0,0-1 0,-1 1 0,0-13 0,-1 17 0,1 0 0,-1 0 0,0 0 0,1 0 0,-1 0 0,0 0 0,0 0 0,-1 1 0,1-1 0,0 0 0,-1 1 0,1-1 0,0 1 0,-1 0 0,0-1 0,1 1 0,-1 0 0,0 0 0,0 0 0,1 0 0,-1 0 0,0 0 0,0 1 0,0-1 0,0 1 0,-3-1 0,-27-7 0,-1 2 0,0 1 0,-1 2 0,1 1 0,-65 5 0,47 4 0,-1 1 0,1 3 0,-54 19 0,85-25 0,0-1 0,0-1 0,-1-1 0,-38-2 0,29 0 0,-46 6 0,68-5 0,0 1 0,-1 0 0,1 0 0,0 1 0,0 0 0,1 1 0,-1-1 0,1 1 0,-14 10 0,18-11 0,-1 1 0,1-1 0,0 1 0,1 0 0,-1-1 0,1 1 0,-1 0 0,1 1 0,0-1 0,1 0 0,-1 1 0,1-1 0,0 0 0,0 1 0,0 0 0,0 5 0,0 12 0,1-1 0,3 28 0,0-10 0,-2-15-1365,-1-3-5461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03:55:57.722"/>
    </inkml:context>
    <inkml:brush xml:id="br0">
      <inkml:brushProperty name="width" value="0.05" units="cm"/>
      <inkml:brushProperty name="height" value="0.05" units="cm"/>
      <inkml:brushProperty name="color" value="#E71224"/>
    </inkml:brush>
  </inkml:definitions>
  <inkml:trace contextRef="#ctx0" brushRef="#br0">182 0 24575,'-4'0'0,"-6"4"0,-1 6 0,2 5 0,-3 5 0,-3 2 0,1 2 0,-1 2 0,2-1 0,3 1 0,3 0 0,3-1 0,-2 0 0,-4-4 0,-5-2 0,0 0 0,4-3-8191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03:57:36.617"/>
    </inkml:context>
    <inkml:brush xml:id="br0">
      <inkml:brushProperty name="width" value="0.05" units="cm"/>
      <inkml:brushProperty name="height" value="0.05" units="cm"/>
      <inkml:brushProperty name="color" value="#E71224"/>
    </inkml:brush>
  </inkml:definitions>
  <inkml:trace contextRef="#ctx0" brushRef="#br0">266 0 24575,'0'4'0,"0"6"0,-4 1 0,-6 7 0,-5 4 0,-4 3 0,-7 2 0,-4-4 0,-5-2 0,-1-5 0,2 0 0,3 5 0,5-1-8191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03:57:38.445"/>
    </inkml:context>
    <inkml:brush xml:id="br0">
      <inkml:brushProperty name="width" value="0.05" units="cm"/>
      <inkml:brushProperty name="height" value="0.05" units="cm"/>
      <inkml:brushProperty name="color" value="#E71224"/>
    </inkml:brush>
  </inkml:definitions>
  <inkml:trace contextRef="#ctx0" brushRef="#br0">273 1 24575,'-4'0'0,"-6"4"0,-1 6 0,-3 1 0,-3 2 0,-3 4 0,-2 4 0,-2-3 0,4 0 0,0 1 0,-4 2 0,-3-3 0,-4 0 0,2-4-8191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6T01:37:07.097"/>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1 109,'0'597,"0"-1303,0 1289,0-551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03:57:40.494"/>
    </inkml:context>
    <inkml:brush xml:id="br0">
      <inkml:brushProperty name="width" value="0.05" units="cm"/>
      <inkml:brushProperty name="height" value="0.05" units="cm"/>
      <inkml:brushProperty name="color" value="#E71224"/>
    </inkml:brush>
  </inkml:definitions>
  <inkml:trace contextRef="#ctx0" brushRef="#br0">433 1 24575,'0'0'0,"-26"-1"0,1 1 0,-1 1 0,0 1 0,1 2 0,0 0 0,-44 14 0,63-14 0,0-1 0,1 1 0,0 0 0,-1 0 0,1 0 0,1 1 0,-1 0 0,1 0 0,0 0 0,0 0 0,0 1 0,1 0 0,-1 0 0,-3 11 0,4-9 0,-1-1 0,1-1 0,-1 1 0,0 0 0,-1-1 0,0 0 0,0 0 0,0 0 0,0-1 0,-13 9 0,7-7 0,-1-1 0,-1-1 0,-19 6 0,23-8 0,88 0-1365,-56-4-5461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03:57:42.252"/>
    </inkml:context>
    <inkml:brush xml:id="br0">
      <inkml:brushProperty name="width" value="0.05" units="cm"/>
      <inkml:brushProperty name="height" value="0.05" units="cm"/>
      <inkml:brushProperty name="color" value="#E71224"/>
    </inkml:brush>
  </inkml:definitions>
  <inkml:trace contextRef="#ctx0" brushRef="#br0">459 1 24575,'-16'0'0,"0"1"0,0 1 0,0 1 0,0 0 0,0 1 0,-26 11 0,0 3 0,-42 27 0,60-32 0,5-1 0,0-2 0,-1 0 0,0-1 0,0-1 0,-1-1 0,-31 7 0,84-14-1365,-12-1-5461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03:57:52.867"/>
    </inkml:context>
    <inkml:brush xml:id="br0">
      <inkml:brushProperty name="width" value="0.05" units="cm"/>
      <inkml:brushProperty name="height" value="0.05" units="cm"/>
      <inkml:brushProperty name="color" value="#E71224"/>
    </inkml:brush>
  </inkml:definitions>
  <inkml:trace contextRef="#ctx0" brushRef="#br0">2 104 24575,'-2'88'0,"4"97"0,-1-183 0,-1 1 0,0-1 0,1 1 0,0-1 0,0 1 0,-1-1 0,1 0 0,1 1 0,-1-1 0,0 0 0,0 0 0,1 0 0,0 0 0,-1 0 0,1 0 0,0 0 0,0-1 0,0 1 0,0-1 0,0 1 0,0-1 0,0 0 0,0 0 0,1 0 0,-1 0 0,1 0 0,-1 0 0,0-1 0,1 1 0,3 0 0,9 0 0,0 0 0,-1 0 0,1-1 0,17-3 0,-5 1 0,1 1 0,-4 1 0,0 0 0,0-2 0,0-1 0,-1-1 0,1-1 0,28-10 0,-49 14 0,0-1 0,0 1 0,0-1 0,-1 1 0,1-1 0,0 0 0,-1 0 0,1 0 0,-1 0 0,0-1 0,0 1 0,0 0 0,0-1 0,0 0 0,-1 1 0,1-1 0,-1 0 0,1 0 0,-1 0 0,0 0 0,0 0 0,-1 0 0,1 0 0,0-6 0,-1-4 0,0 1 0,-1-1 0,-1 0 0,-6-24 0,0-5 0,5 25 0,0 0 0,-1 0 0,0 1 0,-1-1 0,-11-21 0,14 33 0,0 0 0,-1 0 0,0 0 0,0 1 0,0-1 0,-1 1 0,0 0 0,0 0 0,0 0 0,0 0 0,0 1 0,-1 0 0,1 0 0,-1 0 0,0 0 0,0 1 0,0-1 0,0 1 0,-1 1 0,-6-2 0,-15 0 0,-1 1 0,0 2 0,-27 3 0,-7-1 0,55-2 0,4 0 0,0 0 0,0 0 0,0 0 0,0 0 0,0 0 0,0 1 0,0-1 0,0 1 0,0 0 0,0 0 0,0 0 0,0 0 0,-5 3 0,8-3 2,0-1-1,0 1 1,0-1-1,0 1 1,0-1-1,0 1 1,0-1 0,0 1-1,0-1 1,0 0-1,0 1 1,0-1-1,0 1 1,0-1-1,1 1 1,-1-1-1,0 0 1,0 1-1,1-1 1,-1 1-1,0-1 1,0 0-1,1 1 1,-1-1 0,0 0-1,1 0 1,-1 1-1,1-1 1,-1 0-1,0 0 1,1 1-1,-1-1 1,1 0-1,-1 0 1,1 0-1,16 9-1286,-16-9 1150,16 8-6691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03:58:06.164"/>
    </inkml:context>
    <inkml:brush xml:id="br0">
      <inkml:brushProperty name="width" value="0.05" units="cm"/>
      <inkml:brushProperty name="height" value="0.05" units="cm"/>
      <inkml:brushProperty name="color" value="#E71224"/>
    </inkml:brush>
  </inkml:definitions>
  <inkml:trace contextRef="#ctx0" brushRef="#br0">1 26 24575,'0'-1'0,"1"0"0,-1 0 0,1-1 0,-1 1 0,1 0 0,-1 0 0,1 0 0,0 1 0,0-1 0,-1 0 0,1 0 0,0 0 0,0 0 0,0 1 0,0-1 0,0 0 0,0 1 0,0-1 0,0 1 0,0-1 0,0 1 0,0 0 0,0-1 0,0 1 0,1 0 0,-1 0 0,2 0 0,37-5 0,-35 5 0,198-2 60,-107 3-1485,-74-1-5401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03:58:08.371"/>
    </inkml:context>
    <inkml:brush xml:id="br0">
      <inkml:brushProperty name="width" value="0.05" units="cm"/>
      <inkml:brushProperty name="height" value="0.05" units="cm"/>
      <inkml:brushProperty name="color" value="#E71224"/>
    </inkml:brush>
  </inkml:definitions>
  <inkml:trace contextRef="#ctx0" brushRef="#br0">3 0 24575,'-2'113'0,"5"120"0,-3-231 6,0 0 0,0 1-1,1-1 1,-1 0 0,1 0-1,-1 0 1,1 0 0,0 0 0,0 0-1,0 0 1,0 0 0,0 0-1,0-1 1,1 1 0,-1 0-1,1-1 1,-1 1 0,1-1 0,0 1-1,2 1 1,0-1-155,0-1 1,0 1-1,0-1 1,0 1-1,0-1 1,0 0-1,0-1 1,1 1-1,4 0 1,12-1-6678</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04:06:47.008"/>
    </inkml:context>
    <inkml:brush xml:id="br0">
      <inkml:brushProperty name="width" value="0.05" units="cm"/>
      <inkml:brushProperty name="height" value="0.05" units="cm"/>
      <inkml:brushProperty name="color" value="#E71224"/>
    </inkml:brush>
  </inkml:definitions>
  <inkml:trace contextRef="#ctx0" brushRef="#br0">245 0 24575,'-4'0'0,"-10"4"0,-7 10 0,-3 3 0,1 2 0,-3 2 0,-1 7 0,-1 6 0,0 1 0,2-4 0,8-8 0,12-8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04:14:38.652"/>
    </inkml:context>
    <inkml:brush xml:id="br0">
      <inkml:brushProperty name="width" value="0.05" units="cm"/>
      <inkml:brushProperty name="height" value="0.05" units="cm"/>
    </inkml:brush>
  </inkml:definitions>
  <inkml:trace contextRef="#ctx0" brushRef="#br0">1 1 24575,'0'0'-8191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04:15:59.327"/>
    </inkml:context>
    <inkml:brush xml:id="br0">
      <inkml:brushProperty name="width" value="0.05" units="cm"/>
      <inkml:brushProperty name="height" value="0.05" units="cm"/>
      <inkml:brushProperty name="color" value="#E71224"/>
    </inkml:brush>
  </inkml:definitions>
  <inkml:trace contextRef="#ctx0" brushRef="#br0">0 16 24575,'4'0'0,"6"0"0,5 0 0,4 0 0,3 0 0,3 0 0,0 0 0,1 0 0,0 0 0,-1 0 0,0 0 0,1-4 0,-1-2 0,-5 1-8191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04:16:01.007"/>
    </inkml:context>
    <inkml:brush xml:id="br0">
      <inkml:brushProperty name="width" value="0.05" units="cm"/>
      <inkml:brushProperty name="height" value="0.05" units="cm"/>
      <inkml:brushProperty name="color" value="#E71224"/>
    </inkml:brush>
  </inkml:definitions>
  <inkml:trace contextRef="#ctx0" brushRef="#br0">3 1 24575,'-3'119'0,"6"134"0,-3-250-76,1 1 1,-1-1-1,1 1 0,0-1 0,0 0 0,0 1 0,0-1 0,0 0 1,1 1-1,0-1 0,-1 0 0,1 0 0,0-1 0,1 1 1,-1 0-1,0-1 0,4 3 0,9 6-6750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04:16:19.447"/>
    </inkml:context>
    <inkml:brush xml:id="br0">
      <inkml:brushProperty name="width" value="0.05" units="cm"/>
      <inkml:brushProperty name="height" value="0.05" units="cm"/>
    </inkml:brush>
  </inkml:definitions>
  <inkml:trace contextRef="#ctx0" brushRef="#br0">35 25 24575,'-33'0'0,"31"0"0,5 0 0,16 0 0,64 2 0,95-4 0,-175 1-105,-1 1 0,1 0 0,-1-1 0,1 0 0,-1 1 0,1-1 0,-1 0 0,1 0 0,-1 0 0,0-1 0,1 1 0,2-3 0,5-6-6721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6T01:37:14.588"/>
    </inkml:context>
    <inkml:brush xml:id="br0">
      <inkml:brushProperty name="width" value="0.025" units="cm"/>
      <inkml:brushProperty name="height" value="0.025" units="cm"/>
      <inkml:brushProperty name="color" value="#E71224"/>
    </inkml:brush>
  </inkml:definitions>
  <inkml:trace contextRef="#ctx0" brushRef="#br0">1 0 24575,'4'0'0,"2"0"-8191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04:16:21.276"/>
    </inkml:context>
    <inkml:brush xml:id="br0">
      <inkml:brushProperty name="width" value="0.05" units="cm"/>
      <inkml:brushProperty name="height" value="0.05" units="cm"/>
    </inkml:brush>
  </inkml:definitions>
  <inkml:trace contextRef="#ctx0" brushRef="#br0">0 0 24575,'0'5'0,"0"4"0,0 6 0,0 4 0,0 4 0,0 1 0,0 2 0,0-1 0,0 1 0,0-1 0,0 1 0,0-1 0,0 0 0,0 0 0,0-1 0,0-3-8191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04:20:14.618"/>
    </inkml:context>
    <inkml:brush xml:id="br0">
      <inkml:brushProperty name="width" value="0.05" units="cm"/>
      <inkml:brushProperty name="height" value="0.05" units="cm"/>
    </inkml:brush>
  </inkml:definitions>
  <inkml:trace contextRef="#ctx0" brushRef="#br0">52 79 24575,'-2'0'0,"0"0"0,0 1 0,0-1 0,0 1 0,0-1 0,0 1 0,0 0 0,0 0 0,0 0 0,0 0 0,0 0 0,0 0 0,0 0 0,1 1 0,-1-1 0,1 0 0,-1 1 0,1 0 0,-1-1 0,1 1 0,0 0 0,0 0 0,0 0 0,0 0 0,0 0 0,0 0 0,0 0 0,1 0 0,-1 0 0,1 0 0,-1 4 0,-1 9 0,0 0 0,1-1 0,2 25 0,-1-23 0,0 67 0,3 83 0,-3-163 0,1-1 0,-1 1 0,1-1 0,0 0 0,-1 1 0,1-1 0,0 0 0,0 1 0,1-1 0,-1 0 0,0 0 0,1 0 0,-1 0 0,1 0 0,0 0 0,0 0 0,0-1 0,0 1 0,0-1 0,0 1 0,0-1 0,0 0 0,0 0 0,0 0 0,1 0 0,-1 0 0,1 0 0,-1-1 0,1 1 0,2-1 0,10 2 0,0-1 0,0 0 0,0-2 0,16-1 0,-4 0 0,441-1 0,-268 4 0,-195-1 0,-1 0 0,1 0 0,-1 0 0,1-1 0,-1 0 0,1 0 0,-1 0 0,1 0 0,-1-1 0,0 1 0,0-1 0,0 0 0,0 0 0,0-1 0,5-3 0,-6 2 0,0 1 0,-1-1 0,1 1 0,-1-1 0,0 0 0,0 0 0,0 0 0,0 0 0,-1 0 0,1 0 0,-1-1 0,0 1 0,-1 0 0,1-1 0,-1-8 0,-1-183 0,-2 67 0,3 124 0,0 1 0,0-1 0,0 1 0,-1-1 0,1 0 0,-1 1 0,0-1 0,-1 1 0,1 0 0,-1-1 0,0 1 0,0 0 0,0 0 0,-1 0 0,-3-4 0,3 5 0,0 0 0,-1 0 0,1 1 0,-1 0 0,0-1 0,0 1 0,0 1 0,0-1 0,0 0 0,0 1 0,0 0 0,-1 0 0,1 0 0,0 1 0,-1-1 0,-4 1 0,-188 1 0,69 2 0,101-3 0,1 1 0,0 1 0,0 1 0,-27 7 0,17-4-12,-1-1 0,1-2 0,-1-2 0,-49-4-1,7 1-1291,58 2-5522</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20:25:17.446"/>
    </inkml:context>
    <inkml:brush xml:id="br0">
      <inkml:brushProperty name="width" value="0.05" units="cm"/>
      <inkml:brushProperty name="height" value="0.05" units="cm"/>
      <inkml:brushProperty name="color" value="#E71224"/>
    </inkml:brush>
  </inkml:definitions>
  <inkml:trace contextRef="#ctx0" brushRef="#br0">0 5 24575,'11'20'0,"-8"-17"0,0 0 0,0 0 0,0 0 0,1-1 0,0 1 0,-1-1 0,1 0 0,0 0 0,0 0 0,0 0 0,0-1 0,0 0 0,0 0 0,1 0 0,-1 0 0,5 0 0,12 0 0,0 0 0,23-3 0,-12 1 0,37 2 0,-44 1 0,0-2 0,0 0 0,0-2 0,28-5 0,-52 7 0,0 0 0,1-1 0,-1 1 0,0 0 0,0-1 0,0 1 0,0-1 0,1 1 0,-1-1 0,0 1 0,0-1 0,0 0 0,0 0 0,0 0 0,0 1 0,1-3 0,-2 3 0,0-1 0,0 1 0,0-1 0,0 1 0,0-1 0,0 1 0,0-1 0,0 1 0,0 0 0,0-1 0,0 1 0,0-1 0,0 1 0,-1-1 0,1 1 0,0-1 0,0 1 0,0 0 0,-1-1 0,1 1 0,0-1 0,-1 1 0,1 0 0,0-1 0,-1 1 0,1 0 0,-1-1 0,-2-1 0,0-1 0,-1 1 0,1 0 0,-1 0 0,1 1 0,-1-1 0,0 1 0,-5-2 0,-30-2 3,0 2 0,0 1 0,-57 5 0,9 0-1380,66-3-5449</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20:25:20.217"/>
    </inkml:context>
    <inkml:brush xml:id="br0">
      <inkml:brushProperty name="width" value="0.05" units="cm"/>
      <inkml:brushProperty name="height" value="0.05" units="cm"/>
      <inkml:brushProperty name="color" value="#E71224"/>
    </inkml:brush>
  </inkml:definitions>
  <inkml:trace contextRef="#ctx0" brushRef="#br0">40 1 24575,'0'4'0,"-4"5"0,-1 6 0,-1 5 0,2 2 0,1 3 0,1 0 0,1 1 0,1-1 0,0 1 0,0-1 0,0 0 0,0 0 0,-4 0 0,-1 0 0,0-5-8191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20:25:44.021"/>
    </inkml:context>
    <inkml:brush xml:id="br0">
      <inkml:brushProperty name="width" value="0.1" units="cm"/>
      <inkml:brushProperty name="height" value="0.1" units="cm"/>
      <inkml:brushProperty name="color" value="#E71224"/>
    </inkml:brush>
  </inkml:definitions>
  <inkml:trace contextRef="#ctx0" brushRef="#br0">53 179 24575,'-2'0'0,"0"0"0,0 0 0,1 0 0,-1 0 0,0 1 0,1-1 0,-1 1 0,1-1 0,-1 1 0,1 0 0,-1-1 0,1 1 0,-1 0 0,1 0 0,-1 0 0,1 0 0,0 0 0,0 1 0,-2 0 0,1 2 0,0-1 0,0 0 0,0 0 0,1 1 0,-1-1 0,1 1 0,0-1 0,-1 6 0,-1 8 0,1-1 0,1 0 0,1 20 0,0-26 0,0 31 0,3 69 0,-3-106 0,1-1 0,0 0 0,0 1 0,0-1 0,0 1 0,0-1 0,0 0 0,1 0 0,0 0 0,0 0 0,0 0 0,0 0 0,0 0 0,0-1 0,1 1 0,-1-1 0,1 1 0,0-1 0,-1 0 0,1 0 0,0 0 0,0-1 0,1 1 0,-1-1 0,0 0 0,0 1 0,1-1 0,-1-1 0,6 2 0,10 0 0,0 0 0,0-1 0,1 0 0,23-4 0,-12 1 0,352 0 0,-223 3 0,-155-1 0,-1 0 0,1 0 0,-1 0 0,1-1 0,-1 1 0,1-1 0,-1 0 0,0-1 0,1 1 0,-1-1 0,0 0 0,0 0 0,0 0 0,0 0 0,5-5 0,-6 4 0,-1-1 0,1 1 0,0-1 0,-1 0 0,0 0 0,0 0 0,0 0 0,0 0 0,-1 0 0,0 0 0,0-1 0,0 1 0,0 0 0,0-1 0,-1-7 0,0-11 0,0 0 0,-2 0 0,0 0 0,-2 1 0,-7-27 0,7 29 0,1-1 0,1 1 0,1-39 0,0-8 0,1 63 0,-1-1 0,1 1 0,-1 0 0,0-1 0,0 1 0,0-1 0,-1 1 0,1 0 0,-1 0 0,0 0 0,-1 0 0,1 0 0,0 1 0,-1-1 0,0 1 0,0-1 0,-4-3 0,2 4 0,0-1 0,0 2 0,0-1 0,-1 0 0,1 1 0,-1 0 0,1 0 0,-1 1 0,1-1 0,-1 1 0,-10 0 0,-11 1 0,1 1 0,-1 1 0,1 2 0,-43 11 0,57-12 0,-66 16 0,-92 17 0,111-25-59,45-7-86,0-1 0,0 0 0,-1-1 0,1-1 0,-1 0-1,1-1 1,-1 0 0,-25-5 0,24-1-6681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20:25:45.429"/>
    </inkml:context>
    <inkml:brush xml:id="br0">
      <inkml:brushProperty name="width" value="0.1" units="cm"/>
      <inkml:brushProperty name="height" value="0.1" units="cm"/>
      <inkml:brushProperty name="color" value="#E71224"/>
    </inkml:brush>
  </inkml:definitions>
  <inkml:trace contextRef="#ctx0" brushRef="#br0">1 1 24575,'0'0'-8191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20:25:47.818"/>
    </inkml:context>
    <inkml:brush xml:id="br0">
      <inkml:brushProperty name="width" value="0.1" units="cm"/>
      <inkml:brushProperty name="height" value="0.1" units="cm"/>
      <inkml:brushProperty name="color" value="#E71224"/>
    </inkml:brush>
  </inkml:definitions>
  <inkml:trace contextRef="#ctx0" brushRef="#br0">22 1 24575,'0'34'0,"1"0"0,-2 0 0,-1 0 0,-12 62 0,13-91 0,-1 0 0,1 0 0,1 0 0,-1 0 0,1 0 0,0 0 0,0 0 0,0 0 0,1 0 0,-1 0 0,1 0 0,3 9 0,-2-11 0,-1 0 0,1-1 0,0 1 0,0-1 0,0 1 0,0-1 0,0 0 0,1 0 0,-1 0 0,0 0 0,1 0 0,0 0 0,-1-1 0,1 1 0,0-1 0,0 0 0,0 0 0,0 0 0,0 0 0,0 0 0,6 0 0,24 2 0,1-1 0,-1-1 0,35-5 0,16 1 0,32 5 0,112-5 0,-225 3-105,-1 0 0,1-1 0,0 1 0,-1-1 0,1 0 0,-1 0 0,1 0 0,-1 0 0,0 0 0,1 0 0,-1-1 0,3-1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20:27:48.587"/>
    </inkml:context>
    <inkml:brush xml:id="br0">
      <inkml:brushProperty name="width" value="0.1" units="cm"/>
      <inkml:brushProperty name="height" value="0.1" units="cm"/>
      <inkml:brushProperty name="color" value="#E71224"/>
    </inkml:brush>
  </inkml:definitions>
  <inkml:trace contextRef="#ctx0" brushRef="#br0">0 0 24575,'0'4'0,"0"6"0,0 5 0,0 5 0,0 2 0,0 2 0,0 2 0,0-1 0,0-3-8191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20:27:51.808"/>
    </inkml:context>
    <inkml:brush xml:id="br0">
      <inkml:brushProperty name="width" value="0.1" units="cm"/>
      <inkml:brushProperty name="height" value="0.1" units="cm"/>
      <inkml:brushProperty name="color" value="#E71224"/>
    </inkml:brush>
  </inkml:definitions>
  <inkml:trace contextRef="#ctx0" brushRef="#br0">0 1 24575,'0'4'0,"5"1"0,4 1 0,6-2 0,5-1 0,2-1 0,3-1 0,0-1 0,1 0 0,-1 0 0,-4 0-8191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20:27:53.647"/>
    </inkml:context>
    <inkml:brush xml:id="br0">
      <inkml:brushProperty name="width" value="0.1" units="cm"/>
      <inkml:brushProperty name="height" value="0.1" units="cm"/>
      <inkml:brushProperty name="color" value="#E71224"/>
    </inkml:brush>
  </inkml:definitions>
  <inkml:trace contextRef="#ctx0" brushRef="#br0">1 1 24575,'0'4'0,"0"6"0,0 5 0,4 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6T01:37:24.749"/>
    </inkml:context>
    <inkml:brush xml:id="br0">
      <inkml:brushProperty name="width" value="0.025" units="cm"/>
      <inkml:brushProperty name="height" value="0.025" units="cm"/>
      <inkml:brushProperty name="color" value="#E71224"/>
    </inkml:brush>
  </inkml:definitions>
  <inkml:trace contextRef="#ctx0" brushRef="#br0">1 1 24575,'0'4'0,"0"2"-8191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6T18:10:47.717"/>
    </inkml:context>
    <inkml:brush xml:id="br0">
      <inkml:brushProperty name="width" value="0.025" units="cm"/>
      <inkml:brushProperty name="height" value="0.025" units="cm"/>
      <inkml:brushProperty name="color" value="#E71224"/>
    </inkml:brush>
  </inkml:definitions>
  <inkml:trace contextRef="#ctx0" brushRef="#br0">335 9 24575,'1'32'0,"-1"-1"0,-4 45 0,2-66 0,0 0 0,0 0 0,-1 0 0,0 0 0,-1 0 0,0-1 0,-1 0 0,-7 13 0,-9 5 0,-35 39 0,38-48 0,2 1 0,0 0 0,1 2 0,-15 25 0,30-42 0,9-12 0,11-16 0,134-196 0,-141 199 0,18-33 0,-15 23 0,-15 28 0,1 0 0,0-1 0,1 1 0,-1 0 0,0 0 0,1 0 0,0 0 0,0 0 0,0 1 0,0 0 0,0-1 0,0 1 0,1 0 0,-1 0 0,1 1 0,-1-1 0,1 1 0,0 0 0,-1-1 0,1 2 0,0-1 0,0 0 0,0 1 0,0 0 0,0 0 0,-1 0 0,1 0 0,0 1 0,0-1 0,5 2 0,-2 1 0,1-1 0,-1 1 0,1 0 0,-1 1 0,0 0 0,0 0 0,0 0 0,-1 1 0,0 0 0,1 0 0,-2 1 0,1-1 0,8 13 0,90 151 0,-67-102 0,49 62 0,-84-126 0,6 6 0,-1 0 0,0 1 0,-1-1 0,0 1 0,-1 0 0,0 1 0,0 0 0,3 12 0,-8-21 0,0-1 0,0 0 0,0 0 0,0 0 0,0 1 0,0-1 0,-1 0 0,1 0 0,0 0 0,-1 0 0,1 0 0,-1 1 0,1-1 0,-1 0 0,1 0 0,-1 0 0,0 0 0,0 0 0,1-1 0,-1 1 0,0 0 0,0 0 0,0 0 0,0-1 0,0 1 0,0 0 0,0-1 0,0 1 0,0-1 0,0 1 0,0-1 0,-1 0 0,1 1 0,0-1 0,0 0 0,0 0 0,-1 0 0,1 0 0,-2 0 0,-5 0 0,0 1 0,0-2 0,-1 1 0,-9-3 0,-2-2 0,0-1 0,1 0 0,-1-2 0,1 0 0,-20-13 0,14 8 0,-51-20 0,52 25 0,-1 2 0,0 0 0,0 1 0,0 2 0,-31-1 0,27 2 0,-49-8 0,48 4 0,-40-1 0,49 7 0,8 1 0,1-1 0,-1-1 0,0 0 0,1-1 0,-15-4 0,25 6 0,0-1 0,0 0 0,-1 0 0,1 0 0,0 0 0,0 0 0,0 0 0,0 0 0,0-1 0,0 1 0,1-1 0,-1 0 0,0 1 0,1-1 0,-1 0 0,1 0 0,0 0 0,0 0 0,-1 0 0,1 0 0,1 0 0,-1-1 0,0 1 0,0 0 0,1 0 0,-1-1 0,1 1 0,0 0 0,0-1 0,0 1 0,0 0 0,0-1 0,1-3 0,1-6 0,1 2 0,0-1 0,1 0 0,0 1 0,0-1 0,7-9 0,39-60 0,-32 53 0,11-20 0,-15 22 0,1 1 0,1 1 0,26-28 0,-39 47 0,1 0 0,0 1 0,1-1 0,-1 1 0,1 0 0,-1 1 0,1-1 0,0 1 0,0 0 0,0 0 0,0 0 0,0 1 0,0-1 0,0 1 0,1 1 0,-1-1 0,1 1 0,-1 0 0,0 0 0,1 0 0,-1 1 0,0 0 0,0 0 0,9 3 0,-2 1 0,1 0 0,-1 1 0,0 1 0,0-1 0,-1 2 0,0 0 0,0 0 0,13 15 0,2 2 0,37 47 0,-53-58 0,-1 0 0,0 1 0,0 0 0,-2 1 0,10 25 0,30 72 0,-17-45 0,-29-67 0,0 0 0,-1 1 0,1-1 0,0 0 0,-1 1 0,1-1 0,-1 1 0,1-1 0,-1 1 0,0-1 0,0 0 0,1 1 0,-1-1 0,0 1 0,0-1 0,-1 1 0,1-1 0,0 1 0,0-1 0,-1 1 0,1-1 0,-1 1 0,1-1 0,-1 0 0,0 1 0,1-1 0,-1 0 0,0 0 0,0 1 0,0-1 0,0 0 0,0 0 0,0 0 0,0 0 0,0 0 0,-1 0 0,1-1 0,0 1 0,0 0 0,-1-1 0,1 1 0,-1 0 0,1-1 0,0 0 0,-3 1 0,-7 1 0,0-1 0,-1 0 0,1-1 0,-23-2 0,15 1 0,-293-3 0,231 5 0,74-1 0,0 0 0,1-1 0,-1 1 0,1-1 0,-1-1 0,1 1 0,-1-1 0,1 0 0,0 0 0,0-1 0,0 0 0,0 0 0,1 0 0,-1-1 0,1 0 0,-1 0 0,2 0 0,-1-1 0,0 0 0,1 0 0,0 0 0,0 0 0,0-1 0,1 1 0,-1-1 0,1 0 0,1 0 0,-1 0 0,1 0 0,0-1 0,1 1 0,-1 0 0,1-1 0,1 0 0,-1-10 0,0 8 0,1 0 0,1 0 0,-1 0 0,2 0 0,-1 0 0,1 0 0,0 0 0,1 1 0,5-13 0,-2 9 0,1 0 0,1 1 0,-1 0 0,2 0 0,15-16 0,-7 11 0,0-1 0,0 2 0,2 0 0,0 2 0,1 0 0,0 1 0,36-16 0,-39 20 0,-7 3 0,1 1 0,-1-1 0,1 2 0,22-6 0,-31 9 0,1 0 0,-1 0 0,1-1 0,-1 1 0,1 1 0,-1-1 0,1 0 0,-1 1 0,0-1 0,1 1 0,-1 0 0,0-1 0,1 1 0,-1 0 0,0 1 0,0-1 0,0 0 0,0 1 0,0-1 0,0 1 0,0-1 0,-1 1 0,1 0 0,0 0 0,-1 0 0,1 0 0,-1 0 0,2 4 0,5 12 0,-1 1 0,-1 0 0,6 30 0,-7-28 0,0 0 0,16 37 0,39 50 0,-27-53 0,15 17 0,-32-51 0,21 39 0,-37-59 0,1-1 0,-1 1 0,1-1 0,-1 1 0,0 0 0,1-1 0,-1 1 0,0 0 0,0 0 0,1-1 0,-1 1 0,0 0 0,0 0 0,0-1 0,0 1 0,0 0 0,0 0 0,0-1 0,0 1 0,0 0 0,0 0 0,-1-1 0,1 1 0,0 0 0,0-1 0,-1 1 0,1 1 0,-1-2 0,0 1 0,0-1 0,0 0 0,0 1 0,0-1 0,0 0 0,0 0 0,0 1 0,0-1 0,0 0 0,0 0 0,0 0 0,0 0 0,0 0 0,0 0 0,0 0 0,-1-1 0,-45-15 0,-2-6 0,-58-24 0,92 41 0,0 1 0,-1 1 0,0 0 0,0 1 0,-23-1 0,-183 6-1365,231-3-5461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6T18:11:11.341"/>
    </inkml:context>
    <inkml:brush xml:id="br0">
      <inkml:brushProperty name="width" value="0.05" units="cm"/>
      <inkml:brushProperty name="height" value="0.05" units="cm"/>
    </inkml:brush>
  </inkml:definitions>
  <inkml:trace contextRef="#ctx0" brushRef="#br0">516 1 24575,'0'1'0,"0"0"0,0 0 0,-1 0 0,1 0 0,-1 0 0,1 0 0,-1 0 0,1 0 0,-1 0 0,0-1 0,0 1 0,1 0 0,-1 0 0,0 0 0,0-1 0,0 1 0,0 0 0,0-1 0,1 1 0,-1-1 0,0 1 0,-1-1 0,1 0 0,0 1 0,0-1 0,0 0 0,-2 1 0,-37 5 0,28-5 0,0 1 0,1 1 0,-1 0 0,1 1 0,-1 1 0,1 0 0,1 0 0,-1 1 0,1 0 0,0 1 0,-15 13 0,-5 7 0,-48 58 0,31-31 0,25-31-120,3-3-87,0 0-1,1 2 1,2 0-1,0 0 1,-13 26-1,18-22-6618</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6T18:11:14.602"/>
    </inkml:context>
    <inkml:brush xml:id="br0">
      <inkml:brushProperty name="width" value="0.05" units="cm"/>
      <inkml:brushProperty name="height" value="0.05" units="cm"/>
    </inkml:brush>
  </inkml:definitions>
  <inkml:trace contextRef="#ctx0" brushRef="#br0">413 0 24575,'7'6'0,"-1"-1"0,1 0 0,0 0 0,1-1 0,7 4 0,-6-4 0,-1 1 0,0 0 0,12 9 0,-3 2 0,0 0 0,-2 0 0,0 1 0,-1 1 0,-1 1 0,0 0 0,-2 0 0,0 1 0,-1 1 0,-1 0 0,8 29 0,-12-35 0,1-1 0,0 0 0,1 0 0,1 0 0,0-1 0,14 17 0,-12-16 0,0 1 0,0 0 0,-1 0 0,6 19 0,-14-33 0,-1 0 0,1 1 0,-1-1 0,1 0 0,-1 1 0,0-1 0,1 1 0,-1-1 0,0 0 0,0 1 0,0-1 0,0 1 0,-1-1 0,1 1 0,0-1 0,0 0 0,-1 1 0,1-1 0,-1 0 0,0 1 0,1-1 0,-1 0 0,0 0 0,0 2 0,-1-1 0,-1 0 0,1-1 0,0 1 0,0-1 0,-1 1 0,1-1 0,-1 0 0,1 0 0,-1 0 0,1 0 0,-1 0 0,-2 0 0,-11 1 0,0 0 0,0-2 0,-24 0 0,30-1 0,-495-3-245,382 4-875,101 0-5706</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6T18:11:32.050"/>
    </inkml:context>
    <inkml:brush xml:id="br0">
      <inkml:brushProperty name="width" value="0.05" units="cm"/>
      <inkml:brushProperty name="height" value="0.05" units="cm"/>
    </inkml:brush>
  </inkml:definitions>
  <inkml:trace contextRef="#ctx0" brushRef="#br0">429 117 24575,'-11'1'0,"1"1"0,-1 1 0,0 0 0,1 0 0,0 1 0,0 0 0,0 0 0,0 1 0,1 1 0,-15 10 0,15-9 0,1 1 0,0 0 0,0 0 0,1 0 0,0 1 0,1 0 0,-1 0 0,-5 14 0,-35 87 0,21-44 0,8-28 0,-1 0 0,-2-2 0,-48 63 0,64-94 0,1 0 0,0 0 0,1 1 0,0-1 0,-1 1 0,-2 9 0,6-15 0,0 1 0,-1 0 0,1 0 0,0 0 0,0 0 0,0 0 0,0 0 0,0-1 0,0 1 0,0 0 0,0 0 0,0 0 0,1 0 0,-1 0 0,0-1 0,1 1 0,-1 0 0,0 0 0,1 0 0,-1-1 0,1 2 0,1-1 0,-1 0 0,0 0 0,1 0 0,-1 0 0,1 0 0,-1-1 0,1 1 0,0 0 0,-1-1 0,1 1 0,-1-1 0,1 0 0,0 1 0,0-1 0,1 0 0,49 1 0,58-5 0,-3 0 0,36 6 0,155-4 0,-257-2 0,52-10 0,-77 10 0,0 0 0,0-1 0,0 0 0,-1-1 0,0-1 0,17-10 0,-29 15 0,0 0 0,-1 0 0,1 0 0,0 0 0,-1-1 0,1 1 0,-1-1 0,0 0 0,0 1 0,0-1 0,0 0 0,0 0 0,0 0 0,-1-1 0,0 1 0,0 0 0,0 0 0,0-1 0,0 1 0,0-1 0,-1 1 0,0-1 0,0 1 0,0-1 0,0 1 0,0-1 0,-1 1 0,1-1 0,-1 1 0,0 0 0,0-1 0,0 1 0,-1 0 0,-1-4 0,-6-10 0,-1 1 0,0 1 0,-1 0 0,-1 0 0,-14-13 0,-273-289 0,296 313-53,-20-22-603,-48-41 0,49 50-6170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16T18:11:52.726"/>
    </inkml:context>
    <inkml:brush xml:id="br0">
      <inkml:brushProperty name="width" value="0.05" units="cm"/>
      <inkml:brushProperty name="height" value="0.05" units="cm"/>
    </inkml:brush>
  </inkml:definitions>
  <inkml:trace contextRef="#ctx0" brushRef="#br0">404 81 24575,'-5'0'0,"0"1"0,0 0 0,0 0 0,1 1 0,-1-1 0,0 1 0,1 0 0,-1 0 0,1 1 0,-1-1 0,1 1 0,0 0 0,0 0 0,0 0 0,1 1 0,-1 0 0,1-1 0,0 1 0,0 0 0,0 1 0,-4 7 0,-3 7 0,0 0 0,2 1 0,-11 34 0,7-25 0,-1 0 0,-1-1 0,-2 0 0,0-1 0,-36 43 0,40-54 0,-37 40 0,36-42 0,0 0 0,1 1 0,-18 30 0,28-43 0,1-1 0,0 1 0,0 1 0,0-1 0,0 0 0,0 0 0,1 0 0,-1 0 0,1 1 0,-1-1 0,1 0 0,0 0 0,0 1 0,0-1 0,0 0 0,0 1 0,1-1 0,-1 0 0,0 0 0,2 4 0,-1-4 0,1-1 0,-1 1 0,1 0 0,-1 0 0,1-1 0,0 1 0,-1-1 0,1 1 0,0-1 0,0 0 0,0 0 0,0 0 0,0 0 0,0 0 0,1 0 0,2 0 0,10 2 0,0-1 0,0 0 0,0-2 0,26-1 0,-38 1 0,244-1 0,35-3 0,-258 1 0,-1-1 0,0-1 0,0-1 0,-1-2 0,28-11 0,12-4 0,-56 21 0,0-1 0,0 1 0,0-1 0,0 0 0,-1 0 0,1-1 0,8-7 0,-13 10 0,1 0 0,-1 0 0,0-1 0,0 1 0,0-1 0,0 1 0,0-1 0,0 1 0,-1-1 0,1 1 0,0-1 0,-1 0 0,1 0 0,-1 1 0,0-1 0,1 0 0,-1 0 0,0 1 0,0-1 0,0 0 0,0 0 0,0 1 0,-1-1 0,1 0 0,-1 0 0,1 1 0,-1-1 0,1 0 0,-1 1 0,0-1 0,0 1 0,-2-3 0,-12-16 0,0 2 0,-2 0 0,0 1 0,-2 0 0,1 2 0,-29-18 0,-30-27 0,-99-82 0,147 119-273,0-2 0,3-1 0,0 0 0,-34-47 0,34 39-6553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6T01:37:26.153"/>
    </inkml:context>
    <inkml:brush xml:id="br0">
      <inkml:brushProperty name="width" value="0.025" units="cm"/>
      <inkml:brushProperty name="height" value="0.025" units="cm"/>
      <inkml:brushProperty name="color" value="#E71224"/>
    </inkml:brush>
  </inkml:definitions>
  <inkml:trace contextRef="#ctx0" brushRef="#br0">10 1 24575,'-4'0'0,"-2"0"-8191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01:18:54.136"/>
    </inkml:context>
    <inkml:brush xml:id="br0">
      <inkml:brushProperty name="width" value="0.05" units="cm"/>
      <inkml:brushProperty name="height" value="0.05" units="cm"/>
      <inkml:brushProperty name="color" value="#E71224"/>
    </inkml:brush>
  </inkml:definitions>
  <inkml:trace contextRef="#ctx0" brushRef="#br0">165 153 24575,'-1'87'0,"3"98"0,-2-183 0,0 0 0,1 1 0,-1-1 0,1 0 0,-1 0 0,1 0 0,0 0 0,0 0 0,0 0 0,0 0 0,0 0 0,0 0 0,0 0 0,1-1 0,-1 1 0,1 0 0,-1-1 0,1 1 0,0-1 0,0 0 0,-1 1 0,1-1 0,0 0 0,0 0 0,2 1 0,5 0 0,0 1 0,0-1 0,0-1 0,18 2 0,13 1 0,9 4 0,0-2 0,1-3 0,85-5 0,-35 0 0,-29 3 0,-38 1 0,0-1 0,0-2 0,0-2 0,45-8 0,-73 10 0,-1 0 0,1 0 0,0-1 0,-1 0 0,1 0 0,-1 0 0,0 0 0,0-1 0,0 1 0,0-1 0,0 0 0,0 0 0,-1-1 0,1 1 0,-1-1 0,0 0 0,0 0 0,-1 0 0,1 0 0,-1 0 0,0 0 0,0-1 0,0 1 0,0-1 0,-1 1 0,0-1 0,0 0 0,0 0 0,-1 1 0,1-1 0,-1 0 0,0 0 0,-1 0 0,1 0 0,-2-7 0,-22-69 0,18 62 0,0 0 0,1-1 0,0 0 0,-1-22 0,6 37 0,0-1 0,-1 0 0,1 0 0,-1 1 0,-1-1 0,1 0 0,-1 1 0,0 0 0,-4-9 0,3 11 0,1 0 0,-1 0 0,1 1 0,-1-1 0,0 1 0,0-1 0,0 1 0,0 0 0,0 0 0,0 0 0,0 1 0,-1-1 0,1 1 0,-1 0 0,-7-2 0,-29-6 0,-1 2 0,-74-3 0,-86 11 0,77 1 0,12 0 0,-121-4 0,229 1-124,-1 1 0,0-1 0,1 0 0,-1 0 0,0-1 0,1 1-1,0-1 1,-1 0 0,1 0 0,-6-4 0,-1-4-6702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56030-5C2B-40A9-BB45-3DE7E01C3E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66E8BB-DC5F-40B1-85F6-F7449424F9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604368-4B39-4985-A21C-D36A4E95FB29}"/>
              </a:ext>
            </a:extLst>
          </p:cNvPr>
          <p:cNvSpPr>
            <a:spLocks noGrp="1"/>
          </p:cNvSpPr>
          <p:nvPr>
            <p:ph type="dt" sz="half" idx="10"/>
          </p:nvPr>
        </p:nvSpPr>
        <p:spPr/>
        <p:txBody>
          <a:bodyPr/>
          <a:lstStyle/>
          <a:p>
            <a:fld id="{606F1A66-D60F-4DDB-A2AA-96A0CA6507B0}" type="datetimeFigureOut">
              <a:rPr lang="en-US" smtClean="0"/>
              <a:t>8/16/2023</a:t>
            </a:fld>
            <a:endParaRPr lang="en-US"/>
          </a:p>
        </p:txBody>
      </p:sp>
      <p:sp>
        <p:nvSpPr>
          <p:cNvPr id="5" name="Footer Placeholder 4">
            <a:extLst>
              <a:ext uri="{FF2B5EF4-FFF2-40B4-BE49-F238E27FC236}">
                <a16:creationId xmlns:a16="http://schemas.microsoft.com/office/drawing/2014/main" id="{F7C190E5-0178-420F-8F00-A3634FC1B8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A13A67-C7B3-4187-B1DC-61864314B310}"/>
              </a:ext>
            </a:extLst>
          </p:cNvPr>
          <p:cNvSpPr>
            <a:spLocks noGrp="1"/>
          </p:cNvSpPr>
          <p:nvPr>
            <p:ph type="sldNum" sz="quarter" idx="12"/>
          </p:nvPr>
        </p:nvSpPr>
        <p:spPr/>
        <p:txBody>
          <a:bodyPr/>
          <a:lstStyle/>
          <a:p>
            <a:fld id="{CE9A2720-15A0-4F98-9FB0-110C9C81EDE1}" type="slidenum">
              <a:rPr lang="en-US" smtClean="0"/>
              <a:t>‹#›</a:t>
            </a:fld>
            <a:endParaRPr lang="en-US"/>
          </a:p>
        </p:txBody>
      </p:sp>
    </p:spTree>
    <p:extLst>
      <p:ext uri="{BB962C8B-B14F-4D97-AF65-F5344CB8AC3E}">
        <p14:creationId xmlns:p14="http://schemas.microsoft.com/office/powerpoint/2010/main" val="3180782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6F05C-0B6B-442C-87B7-CBB3AB1633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A2AB2A-761F-4C48-A2EC-4B33745951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79CD22-7D40-4314-BBA4-FB3DBDF56EF5}"/>
              </a:ext>
            </a:extLst>
          </p:cNvPr>
          <p:cNvSpPr>
            <a:spLocks noGrp="1"/>
          </p:cNvSpPr>
          <p:nvPr>
            <p:ph type="dt" sz="half" idx="10"/>
          </p:nvPr>
        </p:nvSpPr>
        <p:spPr/>
        <p:txBody>
          <a:bodyPr/>
          <a:lstStyle/>
          <a:p>
            <a:fld id="{606F1A66-D60F-4DDB-A2AA-96A0CA6507B0}" type="datetimeFigureOut">
              <a:rPr lang="en-US" smtClean="0"/>
              <a:t>8/16/2023</a:t>
            </a:fld>
            <a:endParaRPr lang="en-US"/>
          </a:p>
        </p:txBody>
      </p:sp>
      <p:sp>
        <p:nvSpPr>
          <p:cNvPr id="5" name="Footer Placeholder 4">
            <a:extLst>
              <a:ext uri="{FF2B5EF4-FFF2-40B4-BE49-F238E27FC236}">
                <a16:creationId xmlns:a16="http://schemas.microsoft.com/office/drawing/2014/main" id="{A07B9ECB-CE73-488D-B3FE-84953C1F93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B7F810-BC9C-4A89-A6B9-9397A00E1644}"/>
              </a:ext>
            </a:extLst>
          </p:cNvPr>
          <p:cNvSpPr>
            <a:spLocks noGrp="1"/>
          </p:cNvSpPr>
          <p:nvPr>
            <p:ph type="sldNum" sz="quarter" idx="12"/>
          </p:nvPr>
        </p:nvSpPr>
        <p:spPr/>
        <p:txBody>
          <a:bodyPr/>
          <a:lstStyle/>
          <a:p>
            <a:fld id="{CE9A2720-15A0-4F98-9FB0-110C9C81EDE1}" type="slidenum">
              <a:rPr lang="en-US" smtClean="0"/>
              <a:t>‹#›</a:t>
            </a:fld>
            <a:endParaRPr lang="en-US"/>
          </a:p>
        </p:txBody>
      </p:sp>
    </p:spTree>
    <p:extLst>
      <p:ext uri="{BB962C8B-B14F-4D97-AF65-F5344CB8AC3E}">
        <p14:creationId xmlns:p14="http://schemas.microsoft.com/office/powerpoint/2010/main" val="2189084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DEEAB0-121B-4F9C-A614-FF21F4F9D4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D24F0-A70B-4F23-B809-87685C9E31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06A27E-26EA-4D66-9B48-9DF23AFC6B19}"/>
              </a:ext>
            </a:extLst>
          </p:cNvPr>
          <p:cNvSpPr>
            <a:spLocks noGrp="1"/>
          </p:cNvSpPr>
          <p:nvPr>
            <p:ph type="dt" sz="half" idx="10"/>
          </p:nvPr>
        </p:nvSpPr>
        <p:spPr/>
        <p:txBody>
          <a:bodyPr/>
          <a:lstStyle/>
          <a:p>
            <a:fld id="{606F1A66-D60F-4DDB-A2AA-96A0CA6507B0}" type="datetimeFigureOut">
              <a:rPr lang="en-US" smtClean="0"/>
              <a:t>8/16/2023</a:t>
            </a:fld>
            <a:endParaRPr lang="en-US"/>
          </a:p>
        </p:txBody>
      </p:sp>
      <p:sp>
        <p:nvSpPr>
          <p:cNvPr id="5" name="Footer Placeholder 4">
            <a:extLst>
              <a:ext uri="{FF2B5EF4-FFF2-40B4-BE49-F238E27FC236}">
                <a16:creationId xmlns:a16="http://schemas.microsoft.com/office/drawing/2014/main" id="{30BC64EC-66B1-4E05-B3FF-309E20D3C8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6844DD-3EFB-42B1-9BDE-090C1BB1057B}"/>
              </a:ext>
            </a:extLst>
          </p:cNvPr>
          <p:cNvSpPr>
            <a:spLocks noGrp="1"/>
          </p:cNvSpPr>
          <p:nvPr>
            <p:ph type="sldNum" sz="quarter" idx="12"/>
          </p:nvPr>
        </p:nvSpPr>
        <p:spPr/>
        <p:txBody>
          <a:bodyPr/>
          <a:lstStyle/>
          <a:p>
            <a:fld id="{CE9A2720-15A0-4F98-9FB0-110C9C81EDE1}" type="slidenum">
              <a:rPr lang="en-US" smtClean="0"/>
              <a:t>‹#›</a:t>
            </a:fld>
            <a:endParaRPr lang="en-US"/>
          </a:p>
        </p:txBody>
      </p:sp>
    </p:spTree>
    <p:extLst>
      <p:ext uri="{BB962C8B-B14F-4D97-AF65-F5344CB8AC3E}">
        <p14:creationId xmlns:p14="http://schemas.microsoft.com/office/powerpoint/2010/main" val="2216185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90545-F9E6-4568-93D6-4EB5674BFD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2A191B-90F5-464F-935D-578D121C43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997375-C6AA-4273-8BCB-AE5219BFB024}"/>
              </a:ext>
            </a:extLst>
          </p:cNvPr>
          <p:cNvSpPr>
            <a:spLocks noGrp="1"/>
          </p:cNvSpPr>
          <p:nvPr>
            <p:ph type="dt" sz="half" idx="10"/>
          </p:nvPr>
        </p:nvSpPr>
        <p:spPr/>
        <p:txBody>
          <a:bodyPr/>
          <a:lstStyle/>
          <a:p>
            <a:fld id="{606F1A66-D60F-4DDB-A2AA-96A0CA6507B0}" type="datetimeFigureOut">
              <a:rPr lang="en-US" smtClean="0"/>
              <a:t>8/16/2023</a:t>
            </a:fld>
            <a:endParaRPr lang="en-US"/>
          </a:p>
        </p:txBody>
      </p:sp>
      <p:sp>
        <p:nvSpPr>
          <p:cNvPr id="5" name="Footer Placeholder 4">
            <a:extLst>
              <a:ext uri="{FF2B5EF4-FFF2-40B4-BE49-F238E27FC236}">
                <a16:creationId xmlns:a16="http://schemas.microsoft.com/office/drawing/2014/main" id="{4311593C-D125-4361-9A85-60C218B478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64CC93-0B9E-469E-B628-C2A59BBC5FD0}"/>
              </a:ext>
            </a:extLst>
          </p:cNvPr>
          <p:cNvSpPr>
            <a:spLocks noGrp="1"/>
          </p:cNvSpPr>
          <p:nvPr>
            <p:ph type="sldNum" sz="quarter" idx="12"/>
          </p:nvPr>
        </p:nvSpPr>
        <p:spPr/>
        <p:txBody>
          <a:bodyPr/>
          <a:lstStyle/>
          <a:p>
            <a:fld id="{CE9A2720-15A0-4F98-9FB0-110C9C81EDE1}" type="slidenum">
              <a:rPr lang="en-US" smtClean="0"/>
              <a:t>‹#›</a:t>
            </a:fld>
            <a:endParaRPr lang="en-US"/>
          </a:p>
        </p:txBody>
      </p:sp>
    </p:spTree>
    <p:extLst>
      <p:ext uri="{BB962C8B-B14F-4D97-AF65-F5344CB8AC3E}">
        <p14:creationId xmlns:p14="http://schemas.microsoft.com/office/powerpoint/2010/main" val="1313520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15773-4522-4901-A311-C7DFE29770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C49D51-0F33-4D2D-8EEC-6456CB3132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2D6616-F70E-425C-AE32-2E4004101C3C}"/>
              </a:ext>
            </a:extLst>
          </p:cNvPr>
          <p:cNvSpPr>
            <a:spLocks noGrp="1"/>
          </p:cNvSpPr>
          <p:nvPr>
            <p:ph type="dt" sz="half" idx="10"/>
          </p:nvPr>
        </p:nvSpPr>
        <p:spPr/>
        <p:txBody>
          <a:bodyPr/>
          <a:lstStyle/>
          <a:p>
            <a:fld id="{606F1A66-D60F-4DDB-A2AA-96A0CA6507B0}" type="datetimeFigureOut">
              <a:rPr lang="en-US" smtClean="0"/>
              <a:t>8/16/2023</a:t>
            </a:fld>
            <a:endParaRPr lang="en-US"/>
          </a:p>
        </p:txBody>
      </p:sp>
      <p:sp>
        <p:nvSpPr>
          <p:cNvPr id="5" name="Footer Placeholder 4">
            <a:extLst>
              <a:ext uri="{FF2B5EF4-FFF2-40B4-BE49-F238E27FC236}">
                <a16:creationId xmlns:a16="http://schemas.microsoft.com/office/drawing/2014/main" id="{AE0CB423-CF61-40AE-9BB4-A49827EED7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BC35F8-257B-4D6F-B5B8-CB6F8F078000}"/>
              </a:ext>
            </a:extLst>
          </p:cNvPr>
          <p:cNvSpPr>
            <a:spLocks noGrp="1"/>
          </p:cNvSpPr>
          <p:nvPr>
            <p:ph type="sldNum" sz="quarter" idx="12"/>
          </p:nvPr>
        </p:nvSpPr>
        <p:spPr/>
        <p:txBody>
          <a:bodyPr/>
          <a:lstStyle/>
          <a:p>
            <a:fld id="{CE9A2720-15A0-4F98-9FB0-110C9C81EDE1}" type="slidenum">
              <a:rPr lang="en-US" smtClean="0"/>
              <a:t>‹#›</a:t>
            </a:fld>
            <a:endParaRPr lang="en-US"/>
          </a:p>
        </p:txBody>
      </p:sp>
    </p:spTree>
    <p:extLst>
      <p:ext uri="{BB962C8B-B14F-4D97-AF65-F5344CB8AC3E}">
        <p14:creationId xmlns:p14="http://schemas.microsoft.com/office/powerpoint/2010/main" val="524094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74B64-27A6-4D89-950E-BD263D49A2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5BDBC0-07F7-4608-B7A5-05C23D2234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AAA98E-9F3A-4BE1-ACA2-632F3A2F9F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E7BD72-1E47-4522-A95B-74A8CF8D55D2}"/>
              </a:ext>
            </a:extLst>
          </p:cNvPr>
          <p:cNvSpPr>
            <a:spLocks noGrp="1"/>
          </p:cNvSpPr>
          <p:nvPr>
            <p:ph type="dt" sz="half" idx="10"/>
          </p:nvPr>
        </p:nvSpPr>
        <p:spPr/>
        <p:txBody>
          <a:bodyPr/>
          <a:lstStyle/>
          <a:p>
            <a:fld id="{606F1A66-D60F-4DDB-A2AA-96A0CA6507B0}" type="datetimeFigureOut">
              <a:rPr lang="en-US" smtClean="0"/>
              <a:t>8/16/2023</a:t>
            </a:fld>
            <a:endParaRPr lang="en-US"/>
          </a:p>
        </p:txBody>
      </p:sp>
      <p:sp>
        <p:nvSpPr>
          <p:cNvPr id="6" name="Footer Placeholder 5">
            <a:extLst>
              <a:ext uri="{FF2B5EF4-FFF2-40B4-BE49-F238E27FC236}">
                <a16:creationId xmlns:a16="http://schemas.microsoft.com/office/drawing/2014/main" id="{57AA7A66-984A-4BEB-804E-C03C1A3368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5C6486-89BC-4547-A93C-8562946C8267}"/>
              </a:ext>
            </a:extLst>
          </p:cNvPr>
          <p:cNvSpPr>
            <a:spLocks noGrp="1"/>
          </p:cNvSpPr>
          <p:nvPr>
            <p:ph type="sldNum" sz="quarter" idx="12"/>
          </p:nvPr>
        </p:nvSpPr>
        <p:spPr/>
        <p:txBody>
          <a:bodyPr/>
          <a:lstStyle/>
          <a:p>
            <a:fld id="{CE9A2720-15A0-4F98-9FB0-110C9C81EDE1}" type="slidenum">
              <a:rPr lang="en-US" smtClean="0"/>
              <a:t>‹#›</a:t>
            </a:fld>
            <a:endParaRPr lang="en-US"/>
          </a:p>
        </p:txBody>
      </p:sp>
    </p:spTree>
    <p:extLst>
      <p:ext uri="{BB962C8B-B14F-4D97-AF65-F5344CB8AC3E}">
        <p14:creationId xmlns:p14="http://schemas.microsoft.com/office/powerpoint/2010/main" val="1560431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6CFB6-9130-4F10-B08F-00474BB4E3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EA9DF7-E1D3-4976-BF2D-8B669AC74A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E8A30B-DD8C-4BD3-94A0-5386662E64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7E00A4-56B0-431F-96DB-A220F9063E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29DB3E-B72B-4442-AC03-951DE49676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451C75-9A01-4CAB-B1BB-EB93FADC654C}"/>
              </a:ext>
            </a:extLst>
          </p:cNvPr>
          <p:cNvSpPr>
            <a:spLocks noGrp="1"/>
          </p:cNvSpPr>
          <p:nvPr>
            <p:ph type="dt" sz="half" idx="10"/>
          </p:nvPr>
        </p:nvSpPr>
        <p:spPr/>
        <p:txBody>
          <a:bodyPr/>
          <a:lstStyle/>
          <a:p>
            <a:fld id="{606F1A66-D60F-4DDB-A2AA-96A0CA6507B0}" type="datetimeFigureOut">
              <a:rPr lang="en-US" smtClean="0"/>
              <a:t>8/16/2023</a:t>
            </a:fld>
            <a:endParaRPr lang="en-US"/>
          </a:p>
        </p:txBody>
      </p:sp>
      <p:sp>
        <p:nvSpPr>
          <p:cNvPr id="8" name="Footer Placeholder 7">
            <a:extLst>
              <a:ext uri="{FF2B5EF4-FFF2-40B4-BE49-F238E27FC236}">
                <a16:creationId xmlns:a16="http://schemas.microsoft.com/office/drawing/2014/main" id="{FF1DBC91-3330-4BCE-B74C-B1A8BD3EA7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1E0479-FED2-4F6C-B851-3501988FD650}"/>
              </a:ext>
            </a:extLst>
          </p:cNvPr>
          <p:cNvSpPr>
            <a:spLocks noGrp="1"/>
          </p:cNvSpPr>
          <p:nvPr>
            <p:ph type="sldNum" sz="quarter" idx="12"/>
          </p:nvPr>
        </p:nvSpPr>
        <p:spPr/>
        <p:txBody>
          <a:bodyPr/>
          <a:lstStyle/>
          <a:p>
            <a:fld id="{CE9A2720-15A0-4F98-9FB0-110C9C81EDE1}" type="slidenum">
              <a:rPr lang="en-US" smtClean="0"/>
              <a:t>‹#›</a:t>
            </a:fld>
            <a:endParaRPr lang="en-US"/>
          </a:p>
        </p:txBody>
      </p:sp>
    </p:spTree>
    <p:extLst>
      <p:ext uri="{BB962C8B-B14F-4D97-AF65-F5344CB8AC3E}">
        <p14:creationId xmlns:p14="http://schemas.microsoft.com/office/powerpoint/2010/main" val="1361766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618D9-F962-435B-B1F2-BDF9D2D2F0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37262D-1D58-44B6-9B54-1C0809080D27}"/>
              </a:ext>
            </a:extLst>
          </p:cNvPr>
          <p:cNvSpPr>
            <a:spLocks noGrp="1"/>
          </p:cNvSpPr>
          <p:nvPr>
            <p:ph type="dt" sz="half" idx="10"/>
          </p:nvPr>
        </p:nvSpPr>
        <p:spPr/>
        <p:txBody>
          <a:bodyPr/>
          <a:lstStyle/>
          <a:p>
            <a:fld id="{606F1A66-D60F-4DDB-A2AA-96A0CA6507B0}" type="datetimeFigureOut">
              <a:rPr lang="en-US" smtClean="0"/>
              <a:t>8/16/2023</a:t>
            </a:fld>
            <a:endParaRPr lang="en-US"/>
          </a:p>
        </p:txBody>
      </p:sp>
      <p:sp>
        <p:nvSpPr>
          <p:cNvPr id="4" name="Footer Placeholder 3">
            <a:extLst>
              <a:ext uri="{FF2B5EF4-FFF2-40B4-BE49-F238E27FC236}">
                <a16:creationId xmlns:a16="http://schemas.microsoft.com/office/drawing/2014/main" id="{2D066BA7-8ACD-472E-B348-818A373356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3CA090-B59C-48DB-B6CB-0924A1B37DED}"/>
              </a:ext>
            </a:extLst>
          </p:cNvPr>
          <p:cNvSpPr>
            <a:spLocks noGrp="1"/>
          </p:cNvSpPr>
          <p:nvPr>
            <p:ph type="sldNum" sz="quarter" idx="12"/>
          </p:nvPr>
        </p:nvSpPr>
        <p:spPr/>
        <p:txBody>
          <a:bodyPr/>
          <a:lstStyle/>
          <a:p>
            <a:fld id="{CE9A2720-15A0-4F98-9FB0-110C9C81EDE1}" type="slidenum">
              <a:rPr lang="en-US" smtClean="0"/>
              <a:t>‹#›</a:t>
            </a:fld>
            <a:endParaRPr lang="en-US"/>
          </a:p>
        </p:txBody>
      </p:sp>
    </p:spTree>
    <p:extLst>
      <p:ext uri="{BB962C8B-B14F-4D97-AF65-F5344CB8AC3E}">
        <p14:creationId xmlns:p14="http://schemas.microsoft.com/office/powerpoint/2010/main" val="2854502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DF5F7A-F669-4A9C-BA6D-189EC4D0B279}"/>
              </a:ext>
            </a:extLst>
          </p:cNvPr>
          <p:cNvSpPr>
            <a:spLocks noGrp="1"/>
          </p:cNvSpPr>
          <p:nvPr>
            <p:ph type="dt" sz="half" idx="10"/>
          </p:nvPr>
        </p:nvSpPr>
        <p:spPr/>
        <p:txBody>
          <a:bodyPr/>
          <a:lstStyle/>
          <a:p>
            <a:fld id="{606F1A66-D60F-4DDB-A2AA-96A0CA6507B0}" type="datetimeFigureOut">
              <a:rPr lang="en-US" smtClean="0"/>
              <a:t>8/16/2023</a:t>
            </a:fld>
            <a:endParaRPr lang="en-US"/>
          </a:p>
        </p:txBody>
      </p:sp>
      <p:sp>
        <p:nvSpPr>
          <p:cNvPr id="3" name="Footer Placeholder 2">
            <a:extLst>
              <a:ext uri="{FF2B5EF4-FFF2-40B4-BE49-F238E27FC236}">
                <a16:creationId xmlns:a16="http://schemas.microsoft.com/office/drawing/2014/main" id="{5B847ECA-1AA9-49CF-B64C-201A818C9E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16C4EC-C054-4C00-AA3D-DE980AB8F9F5}"/>
              </a:ext>
            </a:extLst>
          </p:cNvPr>
          <p:cNvSpPr>
            <a:spLocks noGrp="1"/>
          </p:cNvSpPr>
          <p:nvPr>
            <p:ph type="sldNum" sz="quarter" idx="12"/>
          </p:nvPr>
        </p:nvSpPr>
        <p:spPr/>
        <p:txBody>
          <a:bodyPr/>
          <a:lstStyle/>
          <a:p>
            <a:fld id="{CE9A2720-15A0-4F98-9FB0-110C9C81EDE1}" type="slidenum">
              <a:rPr lang="en-US" smtClean="0"/>
              <a:t>‹#›</a:t>
            </a:fld>
            <a:endParaRPr lang="en-US"/>
          </a:p>
        </p:txBody>
      </p:sp>
    </p:spTree>
    <p:extLst>
      <p:ext uri="{BB962C8B-B14F-4D97-AF65-F5344CB8AC3E}">
        <p14:creationId xmlns:p14="http://schemas.microsoft.com/office/powerpoint/2010/main" val="750022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D3185-629A-4484-84C4-54A8511085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58C077-795E-41CA-837E-3A43426937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3EFACF-B43C-43DF-8AF7-138E7AB8B6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49B01C-2842-4121-AC77-135203C367C0}"/>
              </a:ext>
            </a:extLst>
          </p:cNvPr>
          <p:cNvSpPr>
            <a:spLocks noGrp="1"/>
          </p:cNvSpPr>
          <p:nvPr>
            <p:ph type="dt" sz="half" idx="10"/>
          </p:nvPr>
        </p:nvSpPr>
        <p:spPr/>
        <p:txBody>
          <a:bodyPr/>
          <a:lstStyle/>
          <a:p>
            <a:fld id="{606F1A66-D60F-4DDB-A2AA-96A0CA6507B0}" type="datetimeFigureOut">
              <a:rPr lang="en-US" smtClean="0"/>
              <a:t>8/16/2023</a:t>
            </a:fld>
            <a:endParaRPr lang="en-US"/>
          </a:p>
        </p:txBody>
      </p:sp>
      <p:sp>
        <p:nvSpPr>
          <p:cNvPr id="6" name="Footer Placeholder 5">
            <a:extLst>
              <a:ext uri="{FF2B5EF4-FFF2-40B4-BE49-F238E27FC236}">
                <a16:creationId xmlns:a16="http://schemas.microsoft.com/office/drawing/2014/main" id="{09FC0BCC-6BF5-4F3E-985F-1812FC07AA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77022C-5548-4140-A4A2-3CD19AA044E1}"/>
              </a:ext>
            </a:extLst>
          </p:cNvPr>
          <p:cNvSpPr>
            <a:spLocks noGrp="1"/>
          </p:cNvSpPr>
          <p:nvPr>
            <p:ph type="sldNum" sz="quarter" idx="12"/>
          </p:nvPr>
        </p:nvSpPr>
        <p:spPr/>
        <p:txBody>
          <a:bodyPr/>
          <a:lstStyle/>
          <a:p>
            <a:fld id="{CE9A2720-15A0-4F98-9FB0-110C9C81EDE1}" type="slidenum">
              <a:rPr lang="en-US" smtClean="0"/>
              <a:t>‹#›</a:t>
            </a:fld>
            <a:endParaRPr lang="en-US"/>
          </a:p>
        </p:txBody>
      </p:sp>
    </p:spTree>
    <p:extLst>
      <p:ext uri="{BB962C8B-B14F-4D97-AF65-F5344CB8AC3E}">
        <p14:creationId xmlns:p14="http://schemas.microsoft.com/office/powerpoint/2010/main" val="3300158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0DA71-C6D0-44B6-A0A7-92C9A99E88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23868B-E761-475E-93A1-49A819F01D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6130E9-51D8-47B2-B639-9F28CCD477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0F442A-929A-4ACC-ABB7-6EA4FC545FE8}"/>
              </a:ext>
            </a:extLst>
          </p:cNvPr>
          <p:cNvSpPr>
            <a:spLocks noGrp="1"/>
          </p:cNvSpPr>
          <p:nvPr>
            <p:ph type="dt" sz="half" idx="10"/>
          </p:nvPr>
        </p:nvSpPr>
        <p:spPr/>
        <p:txBody>
          <a:bodyPr/>
          <a:lstStyle/>
          <a:p>
            <a:fld id="{606F1A66-D60F-4DDB-A2AA-96A0CA6507B0}" type="datetimeFigureOut">
              <a:rPr lang="en-US" smtClean="0"/>
              <a:t>8/16/2023</a:t>
            </a:fld>
            <a:endParaRPr lang="en-US"/>
          </a:p>
        </p:txBody>
      </p:sp>
      <p:sp>
        <p:nvSpPr>
          <p:cNvPr id="6" name="Footer Placeholder 5">
            <a:extLst>
              <a:ext uri="{FF2B5EF4-FFF2-40B4-BE49-F238E27FC236}">
                <a16:creationId xmlns:a16="http://schemas.microsoft.com/office/drawing/2014/main" id="{4BD09B9F-A3FD-4027-8714-76908660EB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1E88EA-E592-4E1A-B8EF-106A40B2E295}"/>
              </a:ext>
            </a:extLst>
          </p:cNvPr>
          <p:cNvSpPr>
            <a:spLocks noGrp="1"/>
          </p:cNvSpPr>
          <p:nvPr>
            <p:ph type="sldNum" sz="quarter" idx="12"/>
          </p:nvPr>
        </p:nvSpPr>
        <p:spPr/>
        <p:txBody>
          <a:bodyPr/>
          <a:lstStyle/>
          <a:p>
            <a:fld id="{CE9A2720-15A0-4F98-9FB0-110C9C81EDE1}" type="slidenum">
              <a:rPr lang="en-US" smtClean="0"/>
              <a:t>‹#›</a:t>
            </a:fld>
            <a:endParaRPr lang="en-US"/>
          </a:p>
        </p:txBody>
      </p:sp>
    </p:spTree>
    <p:extLst>
      <p:ext uri="{BB962C8B-B14F-4D97-AF65-F5344CB8AC3E}">
        <p14:creationId xmlns:p14="http://schemas.microsoft.com/office/powerpoint/2010/main" val="3418446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2A19B8-1261-4FF3-B215-C7E9832F1D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73881E-48D4-4C3A-A2EB-DFDC95AC6E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9766E4-B0D6-46E5-B242-4B23149924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6F1A66-D60F-4DDB-A2AA-96A0CA6507B0}" type="datetimeFigureOut">
              <a:rPr lang="en-US" smtClean="0"/>
              <a:t>8/16/2023</a:t>
            </a:fld>
            <a:endParaRPr lang="en-US"/>
          </a:p>
        </p:txBody>
      </p:sp>
      <p:sp>
        <p:nvSpPr>
          <p:cNvPr id="5" name="Footer Placeholder 4">
            <a:extLst>
              <a:ext uri="{FF2B5EF4-FFF2-40B4-BE49-F238E27FC236}">
                <a16:creationId xmlns:a16="http://schemas.microsoft.com/office/drawing/2014/main" id="{F354BF7C-6FCD-4131-99D9-E6CD8429B3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C7510F1-38C0-425A-A40B-3EE18CEF14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9A2720-15A0-4F98-9FB0-110C9C81EDE1}" type="slidenum">
              <a:rPr lang="en-US" smtClean="0"/>
              <a:t>‹#›</a:t>
            </a:fld>
            <a:endParaRPr lang="en-US"/>
          </a:p>
        </p:txBody>
      </p:sp>
    </p:spTree>
    <p:extLst>
      <p:ext uri="{BB962C8B-B14F-4D97-AF65-F5344CB8AC3E}">
        <p14:creationId xmlns:p14="http://schemas.microsoft.com/office/powerpoint/2010/main" val="3761016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customXml" Target="../ink/ink3.xml"/></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customXml" Target="../ink/ink4.xml"/><Relationship Id="rId7" Type="http://schemas.openxmlformats.org/officeDocument/2006/relationships/customXml" Target="../ink/ink6.xml"/><Relationship Id="rId12"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customXml" Target="../ink/ink8.xml"/><Relationship Id="rId5" Type="http://schemas.openxmlformats.org/officeDocument/2006/relationships/customXml" Target="../ink/ink5.xml"/><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customXml" Target="../ink/ink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10.png"/><Relationship Id="rId5" Type="http://schemas.openxmlformats.org/officeDocument/2006/relationships/customXml" Target="../ink/ink10.xml"/><Relationship Id="rId4" Type="http://schemas.openxmlformats.org/officeDocument/2006/relationships/image" Target="../media/image410.png"/></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6" Type="http://schemas.openxmlformats.org/officeDocument/2006/relationships/image" Target="../media/image16.png"/><Relationship Id="rId117" Type="http://schemas.openxmlformats.org/officeDocument/2006/relationships/customXml" Target="../ink/ink68.xml"/><Relationship Id="rId21" Type="http://schemas.openxmlformats.org/officeDocument/2006/relationships/customXml" Target="../ink/ink20.xml"/><Relationship Id="rId42" Type="http://schemas.openxmlformats.org/officeDocument/2006/relationships/image" Target="../media/image24.png"/><Relationship Id="rId47" Type="http://schemas.openxmlformats.org/officeDocument/2006/relationships/customXml" Target="../ink/ink33.xml"/><Relationship Id="rId63" Type="http://schemas.openxmlformats.org/officeDocument/2006/relationships/customXml" Target="../ink/ink41.xml"/><Relationship Id="rId68" Type="http://schemas.openxmlformats.org/officeDocument/2006/relationships/image" Target="../media/image37.png"/><Relationship Id="rId84" Type="http://schemas.openxmlformats.org/officeDocument/2006/relationships/image" Target="../media/image45.png"/><Relationship Id="rId89" Type="http://schemas.openxmlformats.org/officeDocument/2006/relationships/customXml" Target="../ink/ink54.xml"/><Relationship Id="rId112" Type="http://schemas.openxmlformats.org/officeDocument/2006/relationships/image" Target="../media/image59.png"/><Relationship Id="rId16" Type="http://schemas.openxmlformats.org/officeDocument/2006/relationships/image" Target="../media/image110.png"/><Relationship Id="rId107" Type="http://schemas.openxmlformats.org/officeDocument/2006/relationships/customXml" Target="../ink/ink63.xml"/><Relationship Id="rId11" Type="http://schemas.openxmlformats.org/officeDocument/2006/relationships/customXml" Target="../ink/ink15.xml"/><Relationship Id="rId32" Type="http://schemas.openxmlformats.org/officeDocument/2006/relationships/image" Target="../media/image19.png"/><Relationship Id="rId37" Type="http://schemas.openxmlformats.org/officeDocument/2006/relationships/customXml" Target="../ink/ink28.xml"/><Relationship Id="rId53" Type="http://schemas.openxmlformats.org/officeDocument/2006/relationships/customXml" Target="../ink/ink36.xml"/><Relationship Id="rId58" Type="http://schemas.openxmlformats.org/officeDocument/2006/relationships/image" Target="../media/image32.png"/><Relationship Id="rId74" Type="http://schemas.openxmlformats.org/officeDocument/2006/relationships/image" Target="../media/image40.png"/><Relationship Id="rId79" Type="http://schemas.openxmlformats.org/officeDocument/2006/relationships/customXml" Target="../ink/ink49.xml"/><Relationship Id="rId102" Type="http://schemas.openxmlformats.org/officeDocument/2006/relationships/image" Target="../media/image54.png"/><Relationship Id="rId5" Type="http://schemas.openxmlformats.org/officeDocument/2006/relationships/customXml" Target="../ink/ink12.xml"/><Relationship Id="rId90" Type="http://schemas.openxmlformats.org/officeDocument/2006/relationships/image" Target="../media/image48.png"/><Relationship Id="rId95" Type="http://schemas.openxmlformats.org/officeDocument/2006/relationships/customXml" Target="../ink/ink57.xml"/><Relationship Id="rId22" Type="http://schemas.openxmlformats.org/officeDocument/2006/relationships/image" Target="../media/image14.png"/><Relationship Id="rId27" Type="http://schemas.openxmlformats.org/officeDocument/2006/relationships/customXml" Target="../ink/ink23.xml"/><Relationship Id="rId43" Type="http://schemas.openxmlformats.org/officeDocument/2006/relationships/customXml" Target="../ink/ink31.xml"/><Relationship Id="rId48" Type="http://schemas.openxmlformats.org/officeDocument/2006/relationships/image" Target="../media/image27.png"/><Relationship Id="rId64" Type="http://schemas.openxmlformats.org/officeDocument/2006/relationships/image" Target="../media/image35.png"/><Relationship Id="rId69" Type="http://schemas.openxmlformats.org/officeDocument/2006/relationships/customXml" Target="../ink/ink44.xml"/><Relationship Id="rId113" Type="http://schemas.openxmlformats.org/officeDocument/2006/relationships/customXml" Target="../ink/ink66.xml"/><Relationship Id="rId118" Type="http://schemas.openxmlformats.org/officeDocument/2006/relationships/image" Target="../media/image62.png"/><Relationship Id="rId80" Type="http://schemas.openxmlformats.org/officeDocument/2006/relationships/image" Target="../media/image43.png"/><Relationship Id="rId85" Type="http://schemas.openxmlformats.org/officeDocument/2006/relationships/customXml" Target="../ink/ink52.xml"/><Relationship Id="rId12" Type="http://schemas.openxmlformats.org/officeDocument/2006/relationships/image" Target="../media/image90.png"/><Relationship Id="rId17" Type="http://schemas.openxmlformats.org/officeDocument/2006/relationships/customXml" Target="../ink/ink18.xml"/><Relationship Id="rId33" Type="http://schemas.openxmlformats.org/officeDocument/2006/relationships/customXml" Target="../ink/ink26.xml"/><Relationship Id="rId38" Type="http://schemas.openxmlformats.org/officeDocument/2006/relationships/image" Target="../media/image22.png"/><Relationship Id="rId59" Type="http://schemas.openxmlformats.org/officeDocument/2006/relationships/customXml" Target="../ink/ink39.xml"/><Relationship Id="rId103" Type="http://schemas.openxmlformats.org/officeDocument/2006/relationships/customXml" Target="../ink/ink61.xml"/><Relationship Id="rId108" Type="http://schemas.openxmlformats.org/officeDocument/2006/relationships/image" Target="../media/image57.png"/><Relationship Id="rId54" Type="http://schemas.openxmlformats.org/officeDocument/2006/relationships/image" Target="../media/image30.png"/><Relationship Id="rId70" Type="http://schemas.openxmlformats.org/officeDocument/2006/relationships/image" Target="../media/image38.png"/><Relationship Id="rId75" Type="http://schemas.openxmlformats.org/officeDocument/2006/relationships/customXml" Target="../ink/ink47.xml"/><Relationship Id="rId91" Type="http://schemas.openxmlformats.org/officeDocument/2006/relationships/customXml" Target="../ink/ink55.xml"/><Relationship Id="rId96"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64.png"/><Relationship Id="rId23" Type="http://schemas.openxmlformats.org/officeDocument/2006/relationships/customXml" Target="../ink/ink21.xml"/><Relationship Id="rId28" Type="http://schemas.openxmlformats.org/officeDocument/2006/relationships/image" Target="../media/image17.png"/><Relationship Id="rId49" Type="http://schemas.openxmlformats.org/officeDocument/2006/relationships/customXml" Target="../ink/ink34.xml"/><Relationship Id="rId114" Type="http://schemas.openxmlformats.org/officeDocument/2006/relationships/image" Target="../media/image60.png"/><Relationship Id="rId119" Type="http://schemas.openxmlformats.org/officeDocument/2006/relationships/customXml" Target="../ink/ink69.xml"/><Relationship Id="rId44" Type="http://schemas.openxmlformats.org/officeDocument/2006/relationships/image" Target="../media/image25.png"/><Relationship Id="rId60" Type="http://schemas.openxmlformats.org/officeDocument/2006/relationships/image" Target="../media/image33.png"/><Relationship Id="rId65" Type="http://schemas.openxmlformats.org/officeDocument/2006/relationships/customXml" Target="../ink/ink42.xml"/><Relationship Id="rId81" Type="http://schemas.openxmlformats.org/officeDocument/2006/relationships/customXml" Target="../ink/ink50.xml"/><Relationship Id="rId86" Type="http://schemas.openxmlformats.org/officeDocument/2006/relationships/image" Target="../media/image46.png"/><Relationship Id="rId4" Type="http://schemas.openxmlformats.org/officeDocument/2006/relationships/image" Target="../media/image510.png"/><Relationship Id="rId9" Type="http://schemas.openxmlformats.org/officeDocument/2006/relationships/customXml" Target="../ink/ink14.xml"/><Relationship Id="rId13" Type="http://schemas.openxmlformats.org/officeDocument/2006/relationships/customXml" Target="../ink/ink16.xml"/><Relationship Id="rId18" Type="http://schemas.openxmlformats.org/officeDocument/2006/relationships/image" Target="../media/image12.png"/><Relationship Id="rId39" Type="http://schemas.openxmlformats.org/officeDocument/2006/relationships/customXml" Target="../ink/ink29.xml"/><Relationship Id="rId109" Type="http://schemas.openxmlformats.org/officeDocument/2006/relationships/customXml" Target="../ink/ink64.xml"/><Relationship Id="rId34" Type="http://schemas.openxmlformats.org/officeDocument/2006/relationships/image" Target="../media/image20.png"/><Relationship Id="rId50" Type="http://schemas.openxmlformats.org/officeDocument/2006/relationships/image" Target="../media/image28.png"/><Relationship Id="rId55" Type="http://schemas.openxmlformats.org/officeDocument/2006/relationships/customXml" Target="../ink/ink37.xml"/><Relationship Id="rId76" Type="http://schemas.openxmlformats.org/officeDocument/2006/relationships/image" Target="../media/image41.png"/><Relationship Id="rId97" Type="http://schemas.openxmlformats.org/officeDocument/2006/relationships/customXml" Target="../ink/ink58.xml"/><Relationship Id="rId104" Type="http://schemas.openxmlformats.org/officeDocument/2006/relationships/image" Target="../media/image55.png"/><Relationship Id="rId120" Type="http://schemas.openxmlformats.org/officeDocument/2006/relationships/image" Target="../media/image63.png"/><Relationship Id="rId7" Type="http://schemas.openxmlformats.org/officeDocument/2006/relationships/customXml" Target="../ink/ink13.xml"/><Relationship Id="rId71" Type="http://schemas.openxmlformats.org/officeDocument/2006/relationships/customXml" Target="../ink/ink45.xml"/><Relationship Id="rId92" Type="http://schemas.openxmlformats.org/officeDocument/2006/relationships/image" Target="../media/image49.png"/><Relationship Id="rId2" Type="http://schemas.openxmlformats.org/officeDocument/2006/relationships/image" Target="../media/image2.jpeg"/><Relationship Id="rId29" Type="http://schemas.openxmlformats.org/officeDocument/2006/relationships/customXml" Target="../ink/ink24.xml"/><Relationship Id="rId24" Type="http://schemas.openxmlformats.org/officeDocument/2006/relationships/image" Target="../media/image15.png"/><Relationship Id="rId40" Type="http://schemas.openxmlformats.org/officeDocument/2006/relationships/image" Target="../media/image23.png"/><Relationship Id="rId45" Type="http://schemas.openxmlformats.org/officeDocument/2006/relationships/customXml" Target="../ink/ink32.xml"/><Relationship Id="rId66" Type="http://schemas.openxmlformats.org/officeDocument/2006/relationships/image" Target="../media/image36.png"/><Relationship Id="rId87" Type="http://schemas.openxmlformats.org/officeDocument/2006/relationships/customXml" Target="../ink/ink53.xml"/><Relationship Id="rId110" Type="http://schemas.openxmlformats.org/officeDocument/2006/relationships/image" Target="../media/image58.png"/><Relationship Id="rId115" Type="http://schemas.openxmlformats.org/officeDocument/2006/relationships/customXml" Target="../ink/ink67.xml"/><Relationship Id="rId61" Type="http://schemas.openxmlformats.org/officeDocument/2006/relationships/customXml" Target="../ink/ink40.xml"/><Relationship Id="rId82" Type="http://schemas.openxmlformats.org/officeDocument/2006/relationships/image" Target="../media/image44.png"/><Relationship Id="rId19" Type="http://schemas.openxmlformats.org/officeDocument/2006/relationships/customXml" Target="../ink/ink19.xml"/><Relationship Id="rId14" Type="http://schemas.openxmlformats.org/officeDocument/2006/relationships/image" Target="../media/image100.png"/><Relationship Id="rId30" Type="http://schemas.openxmlformats.org/officeDocument/2006/relationships/image" Target="../media/image18.png"/><Relationship Id="rId35" Type="http://schemas.openxmlformats.org/officeDocument/2006/relationships/customXml" Target="../ink/ink27.xml"/><Relationship Id="rId56" Type="http://schemas.openxmlformats.org/officeDocument/2006/relationships/image" Target="../media/image31.png"/><Relationship Id="rId77" Type="http://schemas.openxmlformats.org/officeDocument/2006/relationships/customXml" Target="../ink/ink48.xml"/><Relationship Id="rId100" Type="http://schemas.openxmlformats.org/officeDocument/2006/relationships/image" Target="../media/image53.png"/><Relationship Id="rId105" Type="http://schemas.openxmlformats.org/officeDocument/2006/relationships/customXml" Target="../ink/ink62.xml"/><Relationship Id="rId8" Type="http://schemas.openxmlformats.org/officeDocument/2006/relationships/image" Target="../media/image70.png"/><Relationship Id="rId51" Type="http://schemas.openxmlformats.org/officeDocument/2006/relationships/customXml" Target="../ink/ink35.xml"/><Relationship Id="rId72" Type="http://schemas.openxmlformats.org/officeDocument/2006/relationships/image" Target="../media/image39.png"/><Relationship Id="rId93" Type="http://schemas.openxmlformats.org/officeDocument/2006/relationships/customXml" Target="../ink/ink56.xml"/><Relationship Id="rId98" Type="http://schemas.openxmlformats.org/officeDocument/2006/relationships/image" Target="../media/image52.png"/><Relationship Id="rId121" Type="http://schemas.openxmlformats.org/officeDocument/2006/relationships/customXml" Target="../ink/ink70.xml"/><Relationship Id="rId3" Type="http://schemas.openxmlformats.org/officeDocument/2006/relationships/customXml" Target="../ink/ink11.xml"/><Relationship Id="rId25" Type="http://schemas.openxmlformats.org/officeDocument/2006/relationships/customXml" Target="../ink/ink22.xml"/><Relationship Id="rId46" Type="http://schemas.openxmlformats.org/officeDocument/2006/relationships/image" Target="../media/image26.png"/><Relationship Id="rId67" Type="http://schemas.openxmlformats.org/officeDocument/2006/relationships/customXml" Target="../ink/ink43.xml"/><Relationship Id="rId116" Type="http://schemas.openxmlformats.org/officeDocument/2006/relationships/image" Target="../media/image61.png"/><Relationship Id="rId20" Type="http://schemas.openxmlformats.org/officeDocument/2006/relationships/image" Target="../media/image13.png"/><Relationship Id="rId41" Type="http://schemas.openxmlformats.org/officeDocument/2006/relationships/customXml" Target="../ink/ink30.xml"/><Relationship Id="rId62" Type="http://schemas.openxmlformats.org/officeDocument/2006/relationships/image" Target="../media/image34.png"/><Relationship Id="rId83" Type="http://schemas.openxmlformats.org/officeDocument/2006/relationships/customXml" Target="../ink/ink51.xml"/><Relationship Id="rId88" Type="http://schemas.openxmlformats.org/officeDocument/2006/relationships/image" Target="../media/image47.png"/><Relationship Id="rId111" Type="http://schemas.openxmlformats.org/officeDocument/2006/relationships/customXml" Target="../ink/ink65.xml"/><Relationship Id="rId15" Type="http://schemas.openxmlformats.org/officeDocument/2006/relationships/customXml" Target="../ink/ink17.xml"/><Relationship Id="rId36" Type="http://schemas.openxmlformats.org/officeDocument/2006/relationships/image" Target="../media/image21.png"/><Relationship Id="rId57" Type="http://schemas.openxmlformats.org/officeDocument/2006/relationships/customXml" Target="../ink/ink38.xml"/><Relationship Id="rId106" Type="http://schemas.openxmlformats.org/officeDocument/2006/relationships/image" Target="../media/image56.png"/><Relationship Id="rId10" Type="http://schemas.openxmlformats.org/officeDocument/2006/relationships/image" Target="../media/image80.png"/><Relationship Id="rId31" Type="http://schemas.openxmlformats.org/officeDocument/2006/relationships/customXml" Target="../ink/ink25.xml"/><Relationship Id="rId52" Type="http://schemas.openxmlformats.org/officeDocument/2006/relationships/image" Target="../media/image29.png"/><Relationship Id="rId73" Type="http://schemas.openxmlformats.org/officeDocument/2006/relationships/customXml" Target="../ink/ink46.xml"/><Relationship Id="rId78" Type="http://schemas.openxmlformats.org/officeDocument/2006/relationships/image" Target="../media/image42.png"/><Relationship Id="rId94" Type="http://schemas.openxmlformats.org/officeDocument/2006/relationships/image" Target="../media/image50.png"/><Relationship Id="rId99" Type="http://schemas.openxmlformats.org/officeDocument/2006/relationships/customXml" Target="../ink/ink59.xml"/><Relationship Id="rId101" Type="http://schemas.openxmlformats.org/officeDocument/2006/relationships/customXml" Target="../ink/ink60.xml"/><Relationship Id="rId122" Type="http://schemas.openxmlformats.org/officeDocument/2006/relationships/image" Target="../media/image6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ustomXml" Target="../ink/ink71.xml"/><Relationship Id="rId2" Type="http://schemas.openxmlformats.org/officeDocument/2006/relationships/image" Target="../media/image66.jpe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customXml" Target="../ink/ink72.xml"/><Relationship Id="rId4" Type="http://schemas.openxmlformats.org/officeDocument/2006/relationships/image" Target="../media/image6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ustomXml" Target="../ink/ink73.xml"/><Relationship Id="rId2" Type="http://schemas.openxmlformats.org/officeDocument/2006/relationships/image" Target="../media/image69.jpeg"/><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ustomXml" Target="../ink/ink74.xml"/><Relationship Id="rId2" Type="http://schemas.openxmlformats.org/officeDocument/2006/relationships/image" Target="../media/image72.jpeg"/><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www.bbows.or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6">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ople playing volleyball">
            <a:extLst>
              <a:ext uri="{FF2B5EF4-FFF2-40B4-BE49-F238E27FC236}">
                <a16:creationId xmlns:a16="http://schemas.microsoft.com/office/drawing/2014/main" id="{B7C7D079-C2E6-4B41-B599-98829F8B9764}"/>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r="-1" b="15708"/>
          <a:stretch/>
        </p:blipFill>
        <p:spPr>
          <a:xfrm>
            <a:off x="20" y="10"/>
            <a:ext cx="12188930" cy="6857990"/>
          </a:xfrm>
          <a:prstGeom prst="rect">
            <a:avLst/>
          </a:prstGeom>
        </p:spPr>
      </p:pic>
      <p:sp>
        <p:nvSpPr>
          <p:cNvPr id="2" name="Title 1">
            <a:extLst>
              <a:ext uri="{FF2B5EF4-FFF2-40B4-BE49-F238E27FC236}">
                <a16:creationId xmlns:a16="http://schemas.microsoft.com/office/drawing/2014/main" id="{CFEBB0DC-05CD-4255-A2BA-03BBA62DB1D0}"/>
              </a:ext>
            </a:extLst>
          </p:cNvPr>
          <p:cNvSpPr>
            <a:spLocks noGrp="1"/>
          </p:cNvSpPr>
          <p:nvPr>
            <p:ph type="ctrTitle"/>
          </p:nvPr>
        </p:nvSpPr>
        <p:spPr>
          <a:xfrm>
            <a:off x="1524000" y="1122363"/>
            <a:ext cx="9144000" cy="3063240"/>
          </a:xfrm>
        </p:spPr>
        <p:txBody>
          <a:bodyPr>
            <a:normAutofit/>
          </a:bodyPr>
          <a:lstStyle/>
          <a:p>
            <a:r>
              <a:rPr lang="en-US" sz="6600" b="1" i="0" u="none" strike="noStrike" dirty="0">
                <a:solidFill>
                  <a:srgbClr val="FFFFFF"/>
                </a:solidFill>
                <a:effectLst/>
                <a:latin typeface="Arial Black" panose="020B0A04020102020204" pitchFamily="34" charset="0"/>
              </a:rPr>
              <a:t>SCORING</a:t>
            </a:r>
            <a:br>
              <a:rPr lang="en-US" sz="6600" b="1" i="0" u="none" strike="noStrike" dirty="0">
                <a:solidFill>
                  <a:srgbClr val="FFFFFF"/>
                </a:solidFill>
                <a:effectLst/>
                <a:latin typeface="Arial Black" panose="020B0A04020102020204" pitchFamily="34" charset="0"/>
              </a:rPr>
            </a:br>
            <a:r>
              <a:rPr lang="en-US" sz="6600" b="1" i="0" u="none" strike="noStrike" dirty="0">
                <a:solidFill>
                  <a:srgbClr val="FFFFFF"/>
                </a:solidFill>
                <a:effectLst/>
                <a:latin typeface="Arial Black" panose="020B0A04020102020204" pitchFamily="34" charset="0"/>
              </a:rPr>
              <a:t>HIGH SCHOOL</a:t>
            </a:r>
            <a:br>
              <a:rPr lang="en-US" sz="6600" b="1" i="0" u="none" strike="noStrike" dirty="0">
                <a:solidFill>
                  <a:srgbClr val="FFFFFF"/>
                </a:solidFill>
                <a:effectLst/>
                <a:latin typeface="Arial Black" panose="020B0A04020102020204" pitchFamily="34" charset="0"/>
              </a:rPr>
            </a:br>
            <a:r>
              <a:rPr lang="en-US" sz="6600" b="1" i="0" u="none" strike="noStrike" dirty="0">
                <a:solidFill>
                  <a:srgbClr val="FFFFFF"/>
                </a:solidFill>
                <a:effectLst/>
                <a:latin typeface="Arial Black" panose="020B0A04020102020204" pitchFamily="34" charset="0"/>
              </a:rPr>
              <a:t>VOLLEYBALL</a:t>
            </a:r>
            <a:endParaRPr lang="en-US" sz="6600" dirty="0">
              <a:solidFill>
                <a:srgbClr val="FFFFFF"/>
              </a:solidFill>
              <a:latin typeface="Arial Black" panose="020B0A04020102020204" pitchFamily="34" charset="0"/>
            </a:endParaRPr>
          </a:p>
        </p:txBody>
      </p:sp>
      <p:sp>
        <p:nvSpPr>
          <p:cNvPr id="3" name="Subtitle 2">
            <a:extLst>
              <a:ext uri="{FF2B5EF4-FFF2-40B4-BE49-F238E27FC236}">
                <a16:creationId xmlns:a16="http://schemas.microsoft.com/office/drawing/2014/main" id="{1C973F36-7631-44AD-96AD-1B73FCE7A1E8}"/>
              </a:ext>
            </a:extLst>
          </p:cNvPr>
          <p:cNvSpPr>
            <a:spLocks noGrp="1"/>
          </p:cNvSpPr>
          <p:nvPr>
            <p:ph type="subTitle" idx="1"/>
          </p:nvPr>
        </p:nvSpPr>
        <p:spPr>
          <a:xfrm>
            <a:off x="1524000" y="4967541"/>
            <a:ext cx="9144000" cy="1536192"/>
          </a:xfrm>
        </p:spPr>
        <p:txBody>
          <a:bodyPr>
            <a:normAutofit/>
          </a:bodyPr>
          <a:lstStyle/>
          <a:p>
            <a:r>
              <a:rPr lang="en-US" dirty="0">
                <a:solidFill>
                  <a:srgbClr val="FFFFFF"/>
                </a:solidFill>
              </a:rPr>
              <a:t>By Keith Melchior  </a:t>
            </a:r>
            <a:r>
              <a:rPr lang="en-US" b="1" dirty="0">
                <a:solidFill>
                  <a:srgbClr val="FFFFFF"/>
                </a:solidFill>
              </a:rPr>
              <a:t>- Baltimore Board of Officials for Women’s Sports </a:t>
            </a:r>
            <a:r>
              <a:rPr lang="en-US" dirty="0">
                <a:solidFill>
                  <a:srgbClr val="FFFFFF"/>
                </a:solidFill>
              </a:rPr>
              <a:t>–  August  2023</a:t>
            </a:r>
          </a:p>
        </p:txBody>
      </p:sp>
      <p:sp>
        <p:nvSpPr>
          <p:cNvPr id="26"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556243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801D-92EF-4AE0-B5D1-CAAABA2E0A51}"/>
              </a:ext>
            </a:extLst>
          </p:cNvPr>
          <p:cNvSpPr>
            <a:spLocks noGrp="1"/>
          </p:cNvSpPr>
          <p:nvPr>
            <p:ph type="ctrTitle"/>
          </p:nvPr>
        </p:nvSpPr>
        <p:spPr>
          <a:xfrm>
            <a:off x="616744" y="406400"/>
            <a:ext cx="10958512" cy="2229549"/>
          </a:xfrm>
        </p:spPr>
        <p:txBody>
          <a:bodyPr>
            <a:normAutofit fontScale="90000"/>
          </a:bodyPr>
          <a:lstStyle/>
          <a:p>
            <a:pPr rtl="0">
              <a:spcBef>
                <a:spcPts val="0"/>
              </a:spcBef>
              <a:spcAft>
                <a:spcPts val="0"/>
              </a:spcAft>
            </a:pPr>
            <a:r>
              <a:rPr lang="en-US" sz="4000" b="1" i="0" u="none" strike="noStrike" dirty="0">
                <a:solidFill>
                  <a:srgbClr val="C00000"/>
                </a:solidFill>
                <a:effectLst/>
                <a:latin typeface="Arial" panose="020B0604020202020204" pitchFamily="34" charset="0"/>
              </a:rPr>
              <a:t>The Box Scores Always Come First - </a:t>
            </a:r>
            <a:br>
              <a:rPr lang="en-US" sz="4000" b="1" i="0" u="none" strike="noStrike" dirty="0">
                <a:solidFill>
                  <a:srgbClr val="C00000"/>
                </a:solidFill>
                <a:effectLst/>
                <a:latin typeface="Arial" panose="020B0604020202020204" pitchFamily="34" charset="0"/>
              </a:rPr>
            </a:br>
            <a:r>
              <a:rPr lang="en-US" sz="4000" b="1" i="0" u="none" strike="noStrike" dirty="0">
                <a:solidFill>
                  <a:srgbClr val="C00000"/>
                </a:solidFill>
                <a:effectLst/>
                <a:latin typeface="Arial" panose="020B0604020202020204" pitchFamily="34" charset="0"/>
              </a:rPr>
              <a:t>X </a:t>
            </a:r>
            <a:r>
              <a:rPr lang="en-US" sz="4000" i="0" u="none" strike="noStrike" dirty="0">
                <a:effectLst/>
                <a:latin typeface="Arial" panose="020B0604020202020204" pitchFamily="34" charset="0"/>
              </a:rPr>
              <a:t>(and T) </a:t>
            </a:r>
            <a:r>
              <a:rPr lang="en-US" sz="4000" b="1" i="0" u="none" strike="noStrike" dirty="0">
                <a:solidFill>
                  <a:srgbClr val="C00000"/>
                </a:solidFill>
                <a:effectLst/>
                <a:latin typeface="Arial" panose="020B0604020202020204" pitchFamily="34" charset="0"/>
              </a:rPr>
              <a:t>Marks the Spot !</a:t>
            </a:r>
            <a:br>
              <a:rPr lang="en-US" sz="4000" b="0" dirty="0">
                <a:solidFill>
                  <a:srgbClr val="C00000"/>
                </a:solidFill>
                <a:effectLst/>
              </a:rPr>
            </a:br>
            <a:br>
              <a:rPr lang="en-US" dirty="0"/>
            </a:br>
            <a:endParaRPr lang="en-US" dirty="0"/>
          </a:p>
        </p:txBody>
      </p:sp>
      <p:sp>
        <p:nvSpPr>
          <p:cNvPr id="3" name="Subtitle 2">
            <a:extLst>
              <a:ext uri="{FF2B5EF4-FFF2-40B4-BE49-F238E27FC236}">
                <a16:creationId xmlns:a16="http://schemas.microsoft.com/office/drawing/2014/main" id="{B01CF0AB-409C-4A36-B22A-FDC9792E7C5D}"/>
              </a:ext>
            </a:extLst>
          </p:cNvPr>
          <p:cNvSpPr>
            <a:spLocks noGrp="1"/>
          </p:cNvSpPr>
          <p:nvPr>
            <p:ph type="subTitle" idx="1"/>
          </p:nvPr>
        </p:nvSpPr>
        <p:spPr>
          <a:xfrm>
            <a:off x="585788" y="1314450"/>
            <a:ext cx="10989468" cy="5397067"/>
          </a:xfrm>
        </p:spPr>
        <p:txBody>
          <a:bodyPr>
            <a:normAutofit fontScale="92500" lnSpcReduction="10000"/>
          </a:bodyPr>
          <a:lstStyle/>
          <a:p>
            <a:pPr marL="571500" indent="-571500" algn="l" rtl="0" fontAlgn="base">
              <a:spcBef>
                <a:spcPts val="0"/>
              </a:spcBef>
              <a:spcAft>
                <a:spcPts val="0"/>
              </a:spcAft>
              <a:buFont typeface="Arial" panose="020B0604020202020204" pitchFamily="34" charset="0"/>
              <a:buChar char="•"/>
            </a:pPr>
            <a:r>
              <a:rPr lang="en-US" sz="3000" b="0" i="0" u="none" strike="noStrike" dirty="0">
                <a:solidFill>
                  <a:srgbClr val="000000"/>
                </a:solidFill>
                <a:effectLst/>
                <a:latin typeface="Arial" panose="020B0604020202020204" pitchFamily="34" charset="0"/>
              </a:rPr>
              <a:t>Every event that happens during a player’s term of service is first marked in the box score line for </a:t>
            </a:r>
            <a:r>
              <a:rPr lang="en-US" sz="3000" b="1" i="0" u="none" strike="noStrike" dirty="0">
                <a:solidFill>
                  <a:srgbClr val="000000"/>
                </a:solidFill>
                <a:effectLst/>
                <a:latin typeface="Arial" panose="020B0604020202020204" pitchFamily="34" charset="0"/>
              </a:rPr>
              <a:t>that</a:t>
            </a:r>
            <a:r>
              <a:rPr lang="en-US" sz="3000" b="0" i="0" u="none" strike="noStrike" dirty="0">
                <a:solidFill>
                  <a:srgbClr val="000000"/>
                </a:solidFill>
                <a:effectLst/>
                <a:latin typeface="Arial" panose="020B0604020202020204" pitchFamily="34" charset="0"/>
              </a:rPr>
              <a:t> server, </a:t>
            </a:r>
            <a:r>
              <a:rPr lang="en-US" sz="3000" b="0" i="1" u="sng" strike="noStrike" dirty="0">
                <a:solidFill>
                  <a:srgbClr val="000000"/>
                </a:solidFill>
                <a:effectLst/>
                <a:latin typeface="Arial" panose="020B0604020202020204" pitchFamily="34" charset="0"/>
              </a:rPr>
              <a:t>even if it is something the other team does</a:t>
            </a:r>
            <a:r>
              <a:rPr lang="en-US" sz="3000" b="0" i="0" u="sng" strike="noStrike" dirty="0">
                <a:solidFill>
                  <a:srgbClr val="000000"/>
                </a:solidFill>
                <a:effectLst/>
                <a:latin typeface="Arial" panose="020B0604020202020204" pitchFamily="34" charset="0"/>
              </a:rPr>
              <a:t>.</a:t>
            </a:r>
          </a:p>
          <a:p>
            <a:pPr marL="571500" indent="-571500" algn="l" rtl="0" fontAlgn="base">
              <a:spcBef>
                <a:spcPts val="640"/>
              </a:spcBef>
              <a:spcAft>
                <a:spcPts val="0"/>
              </a:spcAft>
              <a:buFont typeface="Arial" panose="020B0604020202020204" pitchFamily="34" charset="0"/>
              <a:buChar char="•"/>
            </a:pPr>
            <a:r>
              <a:rPr lang="en-US" sz="3000" b="0" i="0" u="none" strike="noStrike" dirty="0">
                <a:solidFill>
                  <a:srgbClr val="000000"/>
                </a:solidFill>
                <a:effectLst/>
                <a:latin typeface="Arial" panose="020B0604020202020204" pitchFamily="34" charset="0"/>
              </a:rPr>
              <a:t>An </a:t>
            </a:r>
            <a:r>
              <a:rPr lang="en-US" sz="3000" b="1" i="0" u="none" strike="noStrike" dirty="0">
                <a:solidFill>
                  <a:srgbClr val="000000"/>
                </a:solidFill>
                <a:effectLst/>
                <a:latin typeface="Arial" panose="020B0604020202020204" pitchFamily="34" charset="0"/>
              </a:rPr>
              <a:t>x</a:t>
            </a:r>
            <a:r>
              <a:rPr lang="en-US" sz="3000" b="0" i="0" u="none" strike="noStrike" dirty="0">
                <a:solidFill>
                  <a:srgbClr val="000000"/>
                </a:solidFill>
                <a:effectLst/>
                <a:latin typeface="Arial" panose="020B0604020202020204" pitchFamily="34" charset="0"/>
              </a:rPr>
              <a:t> always indicates action by the non-serving team</a:t>
            </a:r>
            <a:endParaRPr lang="en-US" sz="3000" b="0" i="0" u="none" strike="noStrike" dirty="0">
              <a:effectLst/>
              <a:latin typeface="Arial" panose="020B0604020202020204" pitchFamily="34" charset="0"/>
            </a:endParaRPr>
          </a:p>
          <a:p>
            <a:pPr marL="571500" indent="-571500" algn="l" rtl="0" fontAlgn="base">
              <a:spcBef>
                <a:spcPts val="480"/>
              </a:spcBef>
              <a:spcAft>
                <a:spcPts val="0"/>
              </a:spcAft>
              <a:buFont typeface="Arial" panose="020B0604020202020204" pitchFamily="34" charset="0"/>
              <a:buChar char="•"/>
            </a:pPr>
            <a:r>
              <a:rPr lang="en-US" sz="3000" b="1" i="0" u="none" strike="noStrike" dirty="0">
                <a:solidFill>
                  <a:srgbClr val="C00000"/>
                </a:solidFill>
                <a:effectLst/>
                <a:latin typeface="Arial" panose="020B0604020202020204" pitchFamily="34" charset="0"/>
              </a:rPr>
              <a:t>Substitutions:  </a:t>
            </a:r>
            <a:r>
              <a:rPr lang="en-US" sz="3000" b="0" i="0" u="none" strike="noStrike" dirty="0">
                <a:effectLst/>
                <a:latin typeface="Arial" panose="020B0604020202020204" pitchFamily="34" charset="0"/>
              </a:rPr>
              <a:t>S </a:t>
            </a:r>
            <a:r>
              <a:rPr lang="en-US" sz="3000" b="0" i="1" u="none" strike="noStrike" dirty="0">
                <a:effectLst/>
                <a:latin typeface="Arial" panose="020B0604020202020204" pitchFamily="34" charset="0"/>
              </a:rPr>
              <a:t>(or </a:t>
            </a:r>
            <a:r>
              <a:rPr lang="en-US" sz="3000" b="1" i="1" u="none" strike="noStrike" dirty="0" err="1">
                <a:effectLst/>
                <a:latin typeface="Arial" panose="020B0604020202020204" pitchFamily="34" charset="0"/>
              </a:rPr>
              <a:t>Sx</a:t>
            </a:r>
            <a:r>
              <a:rPr lang="en-US" sz="3000" b="0" i="1" u="none" strike="noStrike" dirty="0">
                <a:effectLst/>
                <a:latin typeface="Arial" panose="020B0604020202020204" pitchFamily="34" charset="0"/>
              </a:rPr>
              <a:t> for the non-serving team) </a:t>
            </a:r>
            <a:r>
              <a:rPr lang="en-US" sz="3000" b="0" i="0" u="none" strike="noStrike" dirty="0">
                <a:effectLst/>
                <a:latin typeface="Arial" panose="020B0604020202020204" pitchFamily="34" charset="0"/>
              </a:rPr>
              <a:t>and the entering / exiting players’ numbers</a:t>
            </a:r>
          </a:p>
          <a:p>
            <a:pPr marL="571500" indent="-571500" algn="l" rtl="0" fontAlgn="base">
              <a:spcBef>
                <a:spcPts val="480"/>
              </a:spcBef>
              <a:spcAft>
                <a:spcPts val="0"/>
              </a:spcAft>
              <a:buFont typeface="Arial" panose="020B0604020202020204" pitchFamily="34" charset="0"/>
              <a:buChar char="•"/>
            </a:pPr>
            <a:r>
              <a:rPr lang="en-US" sz="3000" b="1" i="0" u="none" strike="noStrike" dirty="0">
                <a:solidFill>
                  <a:srgbClr val="C00000"/>
                </a:solidFill>
                <a:effectLst/>
                <a:latin typeface="Arial" panose="020B0604020202020204" pitchFamily="34" charset="0"/>
              </a:rPr>
              <a:t>Timeouts:</a:t>
            </a:r>
            <a:r>
              <a:rPr lang="en-US" sz="3000" b="0" i="0" u="none" strike="noStrike" dirty="0">
                <a:effectLst/>
                <a:latin typeface="Arial" panose="020B0604020202020204" pitchFamily="34" charset="0"/>
              </a:rPr>
              <a:t> T (or </a:t>
            </a:r>
            <a:r>
              <a:rPr lang="en-US" sz="3000" b="1" i="0" u="none" strike="noStrike" dirty="0">
                <a:effectLst/>
                <a:latin typeface="Arial" panose="020B0604020202020204" pitchFamily="34" charset="0"/>
              </a:rPr>
              <a:t>T</a:t>
            </a:r>
            <a:r>
              <a:rPr lang="en-US" sz="3000" b="1" i="1" u="none" strike="noStrike" dirty="0">
                <a:effectLst/>
                <a:latin typeface="Arial" panose="020B0604020202020204" pitchFamily="34" charset="0"/>
              </a:rPr>
              <a:t>x</a:t>
            </a:r>
            <a:r>
              <a:rPr lang="en-US" sz="3000" b="0" i="1" u="none" strike="noStrike" dirty="0">
                <a:effectLst/>
                <a:latin typeface="Arial" panose="020B0604020202020204" pitchFamily="34" charset="0"/>
              </a:rPr>
              <a:t> for the non-serving team)</a:t>
            </a:r>
            <a:r>
              <a:rPr lang="en-US" sz="3000" b="0" i="0" u="none" strike="noStrike" dirty="0">
                <a:effectLst/>
                <a:latin typeface="Arial" panose="020B0604020202020204" pitchFamily="34" charset="0"/>
              </a:rPr>
              <a:t> </a:t>
            </a:r>
          </a:p>
          <a:p>
            <a:pPr marL="571500" indent="-571500" algn="l" rtl="0" fontAlgn="base">
              <a:spcBef>
                <a:spcPts val="480"/>
              </a:spcBef>
              <a:spcAft>
                <a:spcPts val="0"/>
              </a:spcAft>
              <a:buFont typeface="Arial" panose="020B0604020202020204" pitchFamily="34" charset="0"/>
              <a:buChar char="•"/>
            </a:pPr>
            <a:r>
              <a:rPr lang="en-US" sz="3000" b="1" i="0" u="none" strike="noStrike" dirty="0">
                <a:solidFill>
                  <a:srgbClr val="C00000"/>
                </a:solidFill>
                <a:effectLst/>
                <a:latin typeface="Arial" panose="020B0604020202020204" pitchFamily="34" charset="0"/>
              </a:rPr>
              <a:t>Penalties:</a:t>
            </a:r>
            <a:r>
              <a:rPr lang="en-US" sz="3000" b="0" i="0" u="none" strike="noStrike" dirty="0">
                <a:effectLst/>
                <a:latin typeface="Arial" panose="020B0604020202020204" pitchFamily="34" charset="0"/>
              </a:rPr>
              <a:t> P (</a:t>
            </a:r>
            <a:r>
              <a:rPr lang="en-US" sz="3000" b="0" i="1" u="none" strike="noStrike" dirty="0">
                <a:effectLst/>
                <a:latin typeface="Arial" panose="020B0604020202020204" pitchFamily="34" charset="0"/>
              </a:rPr>
              <a:t>or </a:t>
            </a:r>
            <a:r>
              <a:rPr lang="en-US" sz="3000" b="1" i="1" u="none" strike="noStrike" dirty="0" err="1">
                <a:effectLst/>
                <a:latin typeface="Arial" panose="020B0604020202020204" pitchFamily="34" charset="0"/>
              </a:rPr>
              <a:t>Px</a:t>
            </a:r>
            <a:r>
              <a:rPr lang="en-US" sz="3000" b="0" i="1" u="none" strike="noStrike" dirty="0">
                <a:effectLst/>
                <a:latin typeface="Arial" panose="020B0604020202020204" pitchFamily="34" charset="0"/>
              </a:rPr>
              <a:t> for the non-serving team) </a:t>
            </a:r>
            <a:r>
              <a:rPr lang="en-US" sz="3000" b="0" i="0" u="none" strike="noStrike" dirty="0">
                <a:effectLst/>
                <a:latin typeface="Arial" panose="020B0604020202020204" pitchFamily="34" charset="0"/>
              </a:rPr>
              <a:t>and the penalized player’s number</a:t>
            </a:r>
          </a:p>
          <a:p>
            <a:pPr marL="571500" indent="-571500" algn="l" rtl="0" fontAlgn="base">
              <a:spcBef>
                <a:spcPts val="480"/>
              </a:spcBef>
              <a:spcAft>
                <a:spcPts val="0"/>
              </a:spcAft>
              <a:buFont typeface="Arial" panose="020B0604020202020204" pitchFamily="34" charset="0"/>
              <a:buChar char="•"/>
            </a:pPr>
            <a:r>
              <a:rPr lang="en-US" sz="3000" dirty="0">
                <a:latin typeface="Arial" panose="020B0604020202020204" pitchFamily="34" charset="0"/>
              </a:rPr>
              <a:t>Once a player’s term of service ends, a sideways T  (  | ) signifies that nothing else should be written on that line until that player or a substitute serves in the next rotation. A box is drawn around the first box for the next server on the receiving teams’ side to signify the point for loss of rally by the serving team.</a:t>
            </a:r>
            <a:endParaRPr lang="en-US" sz="3000" b="0" i="0" u="none" strike="noStrike" dirty="0">
              <a:effectLst/>
              <a:latin typeface="Arial" panose="020B0604020202020204" pitchFamily="34" charset="0"/>
            </a:endParaRPr>
          </a:p>
          <a:p>
            <a:endParaRPr lang="en-US" dirty="0"/>
          </a:p>
        </p:txBody>
      </p:sp>
      <mc:AlternateContent xmlns:mc="http://schemas.openxmlformats.org/markup-compatibility/2006" xmlns:p14="http://schemas.microsoft.com/office/powerpoint/2010/main">
        <mc:Choice Requires="p14">
          <p:contentPart p14:bwMode="auto" r:id="rId2">
            <p14:nvContentPartPr>
              <p14:cNvPr id="11" name="Ink 10">
                <a:extLst>
                  <a:ext uri="{FF2B5EF4-FFF2-40B4-BE49-F238E27FC236}">
                    <a16:creationId xmlns:a16="http://schemas.microsoft.com/office/drawing/2014/main" id="{1291F2D2-5CA4-1A28-DF53-B40CE1A2DF04}"/>
                  </a:ext>
                </a:extLst>
              </p14:cNvPr>
              <p14:cNvContentPartPr/>
              <p14:nvPr/>
            </p14:nvContentPartPr>
            <p14:xfrm>
              <a:off x="9587073" y="4960828"/>
              <a:ext cx="241200" cy="360"/>
            </p14:xfrm>
          </p:contentPart>
        </mc:Choice>
        <mc:Fallback xmlns="">
          <p:pic>
            <p:nvPicPr>
              <p:cNvPr id="11" name="Ink 10">
                <a:extLst>
                  <a:ext uri="{FF2B5EF4-FFF2-40B4-BE49-F238E27FC236}">
                    <a16:creationId xmlns:a16="http://schemas.microsoft.com/office/drawing/2014/main" id="{1291F2D2-5CA4-1A28-DF53-B40CE1A2DF04}"/>
                  </a:ext>
                </a:extLst>
              </p:cNvPr>
              <p:cNvPicPr/>
              <p:nvPr/>
            </p:nvPicPr>
            <p:blipFill>
              <a:blip r:embed="rId3"/>
              <a:stretch>
                <a:fillRect/>
              </a:stretch>
            </p:blipFill>
            <p:spPr>
              <a:xfrm>
                <a:off x="9582753" y="4956508"/>
                <a:ext cx="249840" cy="9000"/>
              </a:xfrm>
              <a:prstGeom prst="rect">
                <a:avLst/>
              </a:prstGeom>
            </p:spPr>
          </p:pic>
        </mc:Fallback>
      </mc:AlternateContent>
    </p:spTree>
    <p:extLst>
      <p:ext uri="{BB962C8B-B14F-4D97-AF65-F5344CB8AC3E}">
        <p14:creationId xmlns:p14="http://schemas.microsoft.com/office/powerpoint/2010/main" val="983702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84977-616D-4738-A648-8013FD6A0B86}"/>
              </a:ext>
            </a:extLst>
          </p:cNvPr>
          <p:cNvSpPr>
            <a:spLocks noGrp="1"/>
          </p:cNvSpPr>
          <p:nvPr>
            <p:ph type="ctrTitle"/>
          </p:nvPr>
        </p:nvSpPr>
        <p:spPr>
          <a:xfrm>
            <a:off x="550416" y="169863"/>
            <a:ext cx="11026066" cy="973137"/>
          </a:xfrm>
        </p:spPr>
        <p:txBody>
          <a:bodyPr>
            <a:normAutofit/>
          </a:bodyPr>
          <a:lstStyle/>
          <a:p>
            <a:r>
              <a:rPr lang="en-US" b="1" dirty="0"/>
              <a:t>Think geographically -  right and left</a:t>
            </a:r>
          </a:p>
        </p:txBody>
      </p:sp>
      <p:sp>
        <p:nvSpPr>
          <p:cNvPr id="3" name="Subtitle 2">
            <a:extLst>
              <a:ext uri="{FF2B5EF4-FFF2-40B4-BE49-F238E27FC236}">
                <a16:creationId xmlns:a16="http://schemas.microsoft.com/office/drawing/2014/main" id="{F7F6C7C0-F2A9-4291-984B-190DC51324A7}"/>
              </a:ext>
            </a:extLst>
          </p:cNvPr>
          <p:cNvSpPr>
            <a:spLocks noGrp="1"/>
          </p:cNvSpPr>
          <p:nvPr>
            <p:ph type="subTitle" idx="1"/>
          </p:nvPr>
        </p:nvSpPr>
        <p:spPr>
          <a:xfrm>
            <a:off x="550417" y="1343025"/>
            <a:ext cx="11026066" cy="5119919"/>
          </a:xfrm>
        </p:spPr>
        <p:txBody>
          <a:bodyPr>
            <a:normAutofit fontScale="92500" lnSpcReduction="10000"/>
          </a:bodyPr>
          <a:lstStyle/>
          <a:p>
            <a:pPr marL="342900" indent="-342900" algn="l">
              <a:buFont typeface="Arial" panose="020B0604020202020204" pitchFamily="34" charset="0"/>
              <a:buChar char="•"/>
            </a:pPr>
            <a:r>
              <a:rPr lang="en-US" sz="3200" dirty="0"/>
              <a:t>The team to your left should be written on the left side of your scoresheet, while the team to your right is written on the right side. When teams substitute, the R2 should say “on the left” or “on the right” If your scoresheet has the teams on the wrong sides of the score sheet, it will be very confusing.</a:t>
            </a:r>
          </a:p>
          <a:p>
            <a:pPr marL="342900" indent="-342900" algn="l">
              <a:buFont typeface="Arial" panose="020B0604020202020204" pitchFamily="34" charset="0"/>
              <a:buChar char="•"/>
            </a:pPr>
            <a:r>
              <a:rPr lang="en-US" sz="3200" dirty="0"/>
              <a:t>Find out if the teams are  switching sides. If not, the scoresheet will remain the same for all subsequent sets. </a:t>
            </a:r>
          </a:p>
          <a:p>
            <a:pPr marL="342900" indent="-342900" algn="l">
              <a:buFont typeface="Arial" panose="020B0604020202020204" pitchFamily="34" charset="0"/>
              <a:buChar char="•"/>
            </a:pPr>
            <a:r>
              <a:rPr lang="en-US" sz="3200" i="1" u="sng" dirty="0"/>
              <a:t>If teams are switching sides</a:t>
            </a:r>
            <a:r>
              <a:rPr lang="en-US" sz="3200" dirty="0"/>
              <a:t>, adjust your scoresheet accordingly for sets 2, 3 and 4. IF the match goes to a deciding set (3</a:t>
            </a:r>
            <a:r>
              <a:rPr lang="en-US" sz="3200" baseline="30000" dirty="0"/>
              <a:t>rd</a:t>
            </a:r>
            <a:r>
              <a:rPr lang="en-US" sz="3200" dirty="0"/>
              <a:t> for MS &amp; JV or 5</a:t>
            </a:r>
            <a:r>
              <a:rPr lang="en-US" sz="3200" baseline="30000" dirty="0"/>
              <a:t>th</a:t>
            </a:r>
            <a:r>
              <a:rPr lang="en-US" sz="3200" dirty="0"/>
              <a:t>) a team may choose the side on they wish to play, so don’t fill out the scoresheet until confirmed. The clock should not start for intermission before the deciding set until serving team and sides are determined.</a:t>
            </a:r>
          </a:p>
        </p:txBody>
      </p:sp>
    </p:spTree>
    <p:extLst>
      <p:ext uri="{BB962C8B-B14F-4D97-AF65-F5344CB8AC3E}">
        <p14:creationId xmlns:p14="http://schemas.microsoft.com/office/powerpoint/2010/main" val="3282718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008534-3EB3-4100-B847-5FCF50530A33}"/>
              </a:ext>
            </a:extLst>
          </p:cNvPr>
          <p:cNvSpPr txBox="1"/>
          <p:nvPr/>
        </p:nvSpPr>
        <p:spPr>
          <a:xfrm>
            <a:off x="1196871" y="342900"/>
            <a:ext cx="10163331" cy="923330"/>
          </a:xfrm>
          <a:prstGeom prst="rect">
            <a:avLst/>
          </a:prstGeom>
          <a:noFill/>
        </p:spPr>
        <p:txBody>
          <a:bodyPr wrap="square" rtlCol="0">
            <a:spAutoFit/>
          </a:bodyPr>
          <a:lstStyle/>
          <a:p>
            <a:pPr algn="ctr"/>
            <a:r>
              <a:rPr lang="en-US" sz="5400" dirty="0">
                <a:solidFill>
                  <a:srgbClr val="C00000"/>
                </a:solidFill>
              </a:rPr>
              <a:t>Volleyball set – Sample scoring</a:t>
            </a:r>
          </a:p>
        </p:txBody>
      </p:sp>
      <p:sp>
        <p:nvSpPr>
          <p:cNvPr id="3" name="TextBox 2">
            <a:extLst>
              <a:ext uri="{FF2B5EF4-FFF2-40B4-BE49-F238E27FC236}">
                <a16:creationId xmlns:a16="http://schemas.microsoft.com/office/drawing/2014/main" id="{CE63B0BF-E3F4-4CBB-99E3-0420BF6A46A5}"/>
              </a:ext>
            </a:extLst>
          </p:cNvPr>
          <p:cNvSpPr txBox="1"/>
          <p:nvPr/>
        </p:nvSpPr>
        <p:spPr>
          <a:xfrm>
            <a:off x="414338" y="1428750"/>
            <a:ext cx="11572875" cy="4524315"/>
          </a:xfrm>
          <a:prstGeom prst="rect">
            <a:avLst/>
          </a:prstGeom>
          <a:noFill/>
        </p:spPr>
        <p:txBody>
          <a:bodyPr wrap="square" rtlCol="0">
            <a:spAutoFit/>
          </a:bodyPr>
          <a:lstStyle/>
          <a:p>
            <a:pPr marL="571500" indent="-571500" rtl="0" fontAlgn="base">
              <a:spcBef>
                <a:spcPts val="0"/>
              </a:spcBef>
              <a:spcAft>
                <a:spcPts val="0"/>
              </a:spcAft>
              <a:buFont typeface="Arial" panose="020B0604020202020204" pitchFamily="34" charset="0"/>
              <a:buChar char="•"/>
            </a:pPr>
            <a:r>
              <a:rPr lang="en-US" sz="3600" b="0" i="0" u="none" strike="noStrike" dirty="0">
                <a:solidFill>
                  <a:srgbClr val="000000"/>
                </a:solidFill>
                <a:effectLst/>
                <a:latin typeface="Arial" panose="020B0604020202020204" pitchFamily="34" charset="0"/>
              </a:rPr>
              <a:t>Today’s Varsity match </a:t>
            </a:r>
            <a:r>
              <a:rPr lang="en-US" sz="3600" dirty="0">
                <a:solidFill>
                  <a:srgbClr val="000000"/>
                </a:solidFill>
                <a:latin typeface="Arial" panose="020B0604020202020204" pitchFamily="34" charset="0"/>
              </a:rPr>
              <a:t>features</a:t>
            </a:r>
            <a:r>
              <a:rPr lang="en-US" sz="3600" b="0" i="0" u="none" strike="noStrike" dirty="0">
                <a:solidFill>
                  <a:srgbClr val="000000"/>
                </a:solidFill>
                <a:effectLst/>
                <a:latin typeface="Arial" panose="020B0604020202020204" pitchFamily="34" charset="0"/>
              </a:rPr>
              <a:t> </a:t>
            </a:r>
            <a:r>
              <a:rPr lang="en-US" sz="3600" b="1" dirty="0">
                <a:solidFill>
                  <a:srgbClr val="000000"/>
                </a:solidFill>
                <a:latin typeface="Arial" panose="020B0604020202020204" pitchFamily="34" charset="0"/>
              </a:rPr>
              <a:t>Ridgemont </a:t>
            </a:r>
            <a:r>
              <a:rPr lang="en-US" sz="3600" b="1" i="0" u="none" strike="noStrike" dirty="0">
                <a:effectLst/>
                <a:latin typeface="Arial" panose="020B0604020202020204" pitchFamily="34" charset="0"/>
              </a:rPr>
              <a:t>High School</a:t>
            </a:r>
            <a:r>
              <a:rPr lang="en-US" sz="3600" b="0" i="0" u="none" strike="noStrike" dirty="0">
                <a:effectLst/>
                <a:latin typeface="Arial" panose="020B0604020202020204" pitchFamily="34" charset="0"/>
              </a:rPr>
              <a:t> hosting </a:t>
            </a:r>
            <a:r>
              <a:rPr lang="en-US" sz="3600" b="1" dirty="0">
                <a:latin typeface="Arial" panose="020B0604020202020204" pitchFamily="34" charset="0"/>
              </a:rPr>
              <a:t>Cooley </a:t>
            </a:r>
            <a:r>
              <a:rPr lang="en-US" sz="3600" b="1" i="0" u="none" strike="noStrike" dirty="0">
                <a:effectLst/>
                <a:latin typeface="Arial" panose="020B0604020202020204" pitchFamily="34" charset="0"/>
              </a:rPr>
              <a:t>High School</a:t>
            </a:r>
            <a:r>
              <a:rPr lang="en-US" sz="3600" b="0" i="0" u="none" strike="noStrike" dirty="0">
                <a:effectLst/>
                <a:latin typeface="Arial" panose="020B0604020202020204" pitchFamily="34" charset="0"/>
              </a:rPr>
              <a:t> It is October 32, 2022</a:t>
            </a:r>
            <a:r>
              <a:rPr lang="en-US" sz="3600" dirty="0">
                <a:latin typeface="Arial" panose="020B0604020202020204" pitchFamily="34" charset="0"/>
              </a:rPr>
              <a:t>. Match time (not start time) is scheduled for 5:30pm. What time should the officials been on site? </a:t>
            </a:r>
            <a:endParaRPr lang="en-US" sz="3600" b="0" i="0" u="none" strike="noStrike" dirty="0">
              <a:effectLst/>
              <a:latin typeface="Arial" panose="020B0604020202020204" pitchFamily="34" charset="0"/>
            </a:endParaRPr>
          </a:p>
          <a:p>
            <a:pPr marL="571500" indent="-571500">
              <a:buFont typeface="Arial" panose="020B0604020202020204" pitchFamily="34" charset="0"/>
              <a:buChar char="•"/>
            </a:pPr>
            <a:r>
              <a:rPr lang="en-US" sz="3600" b="0" i="0" u="none" strike="noStrike" dirty="0">
                <a:effectLst/>
                <a:latin typeface="Arial" panose="020B0604020202020204" pitchFamily="34" charset="0"/>
              </a:rPr>
              <a:t>In a perfect world, the scorekeeper will be at the table at least </a:t>
            </a:r>
            <a:r>
              <a:rPr lang="en-US" sz="3600" b="1" i="0" u="none" strike="noStrike" dirty="0">
                <a:effectLst/>
                <a:latin typeface="Arial" panose="020B0604020202020204" pitchFamily="34" charset="0"/>
              </a:rPr>
              <a:t>20-25 </a:t>
            </a:r>
            <a:r>
              <a:rPr lang="en-US" sz="3600" b="1" i="0" u="none" strike="noStrike" dirty="0">
                <a:solidFill>
                  <a:srgbClr val="000000"/>
                </a:solidFill>
                <a:effectLst/>
                <a:latin typeface="Arial" panose="020B0604020202020204" pitchFamily="34" charset="0"/>
              </a:rPr>
              <a:t>minutes</a:t>
            </a:r>
            <a:r>
              <a:rPr lang="en-US" sz="3600" dirty="0">
                <a:solidFill>
                  <a:srgbClr val="000000"/>
                </a:solidFill>
                <a:latin typeface="Arial" panose="020B0604020202020204" pitchFamily="34" charset="0"/>
              </a:rPr>
              <a:t> before</a:t>
            </a:r>
            <a:r>
              <a:rPr lang="en-US" sz="3600" b="0" i="0" u="none" strike="noStrike" dirty="0">
                <a:solidFill>
                  <a:srgbClr val="000000"/>
                </a:solidFill>
                <a:effectLst/>
                <a:latin typeface="Arial" panose="020B0604020202020204" pitchFamily="34" charset="0"/>
              </a:rPr>
              <a:t> the first set begins. As an official, d</a:t>
            </a:r>
            <a:r>
              <a:rPr lang="en-US" sz="3600" dirty="0">
                <a:solidFill>
                  <a:srgbClr val="000000"/>
                </a:solidFill>
                <a:latin typeface="Arial" panose="020B0604020202020204" pitchFamily="34" charset="0"/>
              </a:rPr>
              <a:t>on’t be surprised if you need to track the work team down during the warmups.</a:t>
            </a:r>
            <a:endParaRPr lang="en-US" sz="3600" dirty="0"/>
          </a:p>
        </p:txBody>
      </p:sp>
    </p:spTree>
    <p:extLst>
      <p:ext uri="{BB962C8B-B14F-4D97-AF65-F5344CB8AC3E}">
        <p14:creationId xmlns:p14="http://schemas.microsoft.com/office/powerpoint/2010/main" val="1388294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ABD5E4-352E-43D8-9B34-27AA41909E7F}"/>
              </a:ext>
            </a:extLst>
          </p:cNvPr>
          <p:cNvSpPr txBox="1"/>
          <p:nvPr/>
        </p:nvSpPr>
        <p:spPr>
          <a:xfrm>
            <a:off x="213064" y="133166"/>
            <a:ext cx="11248007" cy="1107996"/>
          </a:xfrm>
          <a:prstGeom prst="rect">
            <a:avLst/>
          </a:prstGeom>
          <a:noFill/>
        </p:spPr>
        <p:txBody>
          <a:bodyPr wrap="square" rtlCol="0">
            <a:spAutoFit/>
          </a:bodyPr>
          <a:lstStyle/>
          <a:p>
            <a:pPr algn="ctr"/>
            <a:r>
              <a:rPr lang="en-US" sz="6600" dirty="0"/>
              <a:t>Let’s begin - Basic Information</a:t>
            </a:r>
          </a:p>
        </p:txBody>
      </p:sp>
      <p:sp>
        <p:nvSpPr>
          <p:cNvPr id="4" name="TextBox 3">
            <a:extLst>
              <a:ext uri="{FF2B5EF4-FFF2-40B4-BE49-F238E27FC236}">
                <a16:creationId xmlns:a16="http://schemas.microsoft.com/office/drawing/2014/main" id="{F209CECE-0769-46BC-80C6-69E7368FF6FD}"/>
              </a:ext>
            </a:extLst>
          </p:cNvPr>
          <p:cNvSpPr txBox="1"/>
          <p:nvPr/>
        </p:nvSpPr>
        <p:spPr>
          <a:xfrm>
            <a:off x="994299" y="1241162"/>
            <a:ext cx="9410330" cy="4770537"/>
          </a:xfrm>
          <a:prstGeom prst="rect">
            <a:avLst/>
          </a:prstGeom>
          <a:noFill/>
        </p:spPr>
        <p:txBody>
          <a:bodyPr wrap="square" rtlCol="0">
            <a:spAutoFit/>
          </a:bodyPr>
          <a:lstStyle/>
          <a:p>
            <a:pPr marL="311150" indent="-285750" rtl="0" fontAlgn="base">
              <a:spcBef>
                <a:spcPts val="0"/>
              </a:spcBef>
              <a:spcAft>
                <a:spcPts val="0"/>
              </a:spcAft>
              <a:buFont typeface="Arial" panose="020B0604020202020204" pitchFamily="34" charset="0"/>
              <a:buChar char="•"/>
            </a:pPr>
            <a:r>
              <a:rPr lang="en-US" sz="2400" b="1" i="0" u="none" strike="noStrike" dirty="0">
                <a:solidFill>
                  <a:srgbClr val="000000"/>
                </a:solidFill>
                <a:effectLst/>
                <a:latin typeface="Arial" panose="020B0604020202020204" pitchFamily="34" charset="0"/>
              </a:rPr>
              <a:t>Write in:</a:t>
            </a:r>
            <a:r>
              <a:rPr lang="en-US" sz="2400" b="0" i="0" u="none" strike="noStrike" dirty="0">
                <a:solidFill>
                  <a:srgbClr val="000000"/>
                </a:solidFill>
                <a:effectLst/>
                <a:latin typeface="Arial" panose="020B0604020202020204" pitchFamily="34" charset="0"/>
              </a:rPr>
              <a:t> </a:t>
            </a:r>
            <a:endParaRPr lang="en-US" sz="2400" b="1" i="0" u="none" strike="noStrike" dirty="0">
              <a:solidFill>
                <a:srgbClr val="000000"/>
              </a:solidFill>
              <a:effectLst/>
              <a:latin typeface="Arial" panose="020B0604020202020204" pitchFamily="34" charset="0"/>
            </a:endParaRPr>
          </a:p>
          <a:p>
            <a:pPr marL="311150" indent="-285750" rtl="0" fontAlgn="base">
              <a:spcBef>
                <a:spcPts val="800"/>
              </a:spcBef>
              <a:spcAft>
                <a:spcPts val="0"/>
              </a:spcAft>
              <a:buFont typeface="Arial" panose="020B0604020202020204" pitchFamily="34" charset="0"/>
              <a:buChar char="•"/>
            </a:pPr>
            <a:r>
              <a:rPr lang="en-US" sz="2400" b="0" i="0" u="none" strike="noStrike" dirty="0">
                <a:solidFill>
                  <a:srgbClr val="FF0000"/>
                </a:solidFill>
                <a:effectLst/>
                <a:latin typeface="Arial" panose="020B0604020202020204" pitchFamily="34" charset="0"/>
              </a:rPr>
              <a:t>Date of match -</a:t>
            </a:r>
            <a:r>
              <a:rPr lang="en-US" sz="2400" b="0" i="0" u="none" strike="noStrike" dirty="0">
                <a:effectLst/>
                <a:latin typeface="Arial" panose="020B0604020202020204" pitchFamily="34" charset="0"/>
              </a:rPr>
              <a:t> October 32, 2022</a:t>
            </a:r>
            <a:r>
              <a:rPr lang="en-US" sz="2400" b="0" i="0" u="none" strike="noStrike" dirty="0">
                <a:solidFill>
                  <a:srgbClr val="FF0000"/>
                </a:solidFill>
                <a:effectLst/>
                <a:latin typeface="Arial" panose="020B0604020202020204" pitchFamily="34" charset="0"/>
              </a:rPr>
              <a:t> </a:t>
            </a:r>
          </a:p>
          <a:p>
            <a:pPr marL="311150" indent="-285750" rtl="0" fontAlgn="base">
              <a:spcBef>
                <a:spcPts val="800"/>
              </a:spcBef>
              <a:spcAft>
                <a:spcPts val="0"/>
              </a:spcAft>
              <a:buFont typeface="Arial" panose="020B0604020202020204" pitchFamily="34" charset="0"/>
              <a:buChar char="•"/>
            </a:pPr>
            <a:r>
              <a:rPr lang="en-US" sz="2400" dirty="0">
                <a:solidFill>
                  <a:srgbClr val="FF0000"/>
                </a:solidFill>
                <a:latin typeface="Arial" panose="020B0604020202020204" pitchFamily="34" charset="0"/>
              </a:rPr>
              <a:t>JV or V??  </a:t>
            </a:r>
            <a:r>
              <a:rPr lang="en-US" sz="2400" dirty="0">
                <a:latin typeface="Arial" panose="020B0604020202020204" pitchFamily="34" charset="0"/>
              </a:rPr>
              <a:t>this is a Varsity match.</a:t>
            </a:r>
          </a:p>
          <a:p>
            <a:pPr marL="311150" indent="-285750" rtl="0" fontAlgn="base">
              <a:spcBef>
                <a:spcPts val="800"/>
              </a:spcBef>
              <a:spcAft>
                <a:spcPts val="0"/>
              </a:spcAft>
              <a:buFont typeface="Arial" panose="020B0604020202020204" pitchFamily="34" charset="0"/>
              <a:buChar char="•"/>
            </a:pPr>
            <a:r>
              <a:rPr lang="en-US" sz="2400" b="0" i="0" u="none" strike="noStrike" dirty="0">
                <a:solidFill>
                  <a:srgbClr val="FF0000"/>
                </a:solidFill>
                <a:effectLst/>
                <a:latin typeface="Arial" panose="020B0604020202020204" pitchFamily="34" charset="0"/>
              </a:rPr>
              <a:t>Home team is </a:t>
            </a:r>
            <a:r>
              <a:rPr lang="en-US" sz="2400" b="0" i="0" u="none" strike="noStrike" dirty="0">
                <a:effectLst/>
                <a:latin typeface="Arial" panose="020B0604020202020204" pitchFamily="34" charset="0"/>
              </a:rPr>
              <a:t>Ridgemont High</a:t>
            </a:r>
            <a:r>
              <a:rPr lang="en-US" sz="2400" b="0" i="0" u="none" strike="noStrike" dirty="0">
                <a:solidFill>
                  <a:srgbClr val="FF0000"/>
                </a:solidFill>
                <a:effectLst/>
                <a:latin typeface="Arial" panose="020B0604020202020204" pitchFamily="34" charset="0"/>
              </a:rPr>
              <a:t>, Visiting team is </a:t>
            </a:r>
            <a:r>
              <a:rPr lang="en-US" sz="2400" b="0" i="0" u="none" strike="noStrike" dirty="0">
                <a:effectLst/>
                <a:latin typeface="Arial" panose="020B0604020202020204" pitchFamily="34" charset="0"/>
              </a:rPr>
              <a:t>Cooley High</a:t>
            </a:r>
            <a:r>
              <a:rPr lang="en-US" sz="2400" b="0" i="0" u="none" strike="noStrike" dirty="0">
                <a:solidFill>
                  <a:srgbClr val="FF0000"/>
                </a:solidFill>
                <a:effectLst/>
                <a:latin typeface="Arial" panose="020B0604020202020204" pitchFamily="34" charset="0"/>
              </a:rPr>
              <a:t>,</a:t>
            </a:r>
            <a:r>
              <a:rPr lang="en-US" sz="2400" dirty="0">
                <a:solidFill>
                  <a:srgbClr val="FF0000"/>
                </a:solidFill>
                <a:latin typeface="Arial" panose="020B0604020202020204" pitchFamily="34" charset="0"/>
              </a:rPr>
              <a:t> and Site is </a:t>
            </a:r>
            <a:r>
              <a:rPr lang="en-US" sz="2400" dirty="0">
                <a:latin typeface="Arial" panose="020B0604020202020204" pitchFamily="34" charset="0"/>
              </a:rPr>
              <a:t>Ridgemont</a:t>
            </a:r>
            <a:endParaRPr lang="en-US" sz="2400" b="0" i="0" u="none" strike="noStrike" dirty="0">
              <a:effectLst/>
              <a:latin typeface="Arial" panose="020B0604020202020204" pitchFamily="34" charset="0"/>
            </a:endParaRPr>
          </a:p>
          <a:p>
            <a:pPr marL="311150" indent="-285750" rtl="0" fontAlgn="base">
              <a:spcBef>
                <a:spcPts val="800"/>
              </a:spcBef>
              <a:spcAft>
                <a:spcPts val="0"/>
              </a:spcAft>
              <a:buFont typeface="Arial" panose="020B0604020202020204" pitchFamily="34" charset="0"/>
              <a:buChar char="•"/>
            </a:pPr>
            <a:r>
              <a:rPr lang="en-US" sz="2400" b="0" i="0" u="none" strike="noStrike" dirty="0">
                <a:solidFill>
                  <a:srgbClr val="FF0000"/>
                </a:solidFill>
                <a:effectLst/>
                <a:latin typeface="Arial" panose="020B0604020202020204" pitchFamily="34" charset="0"/>
              </a:rPr>
              <a:t>Game/Set number </a:t>
            </a:r>
            <a:r>
              <a:rPr lang="en-US" sz="2400" b="0" i="0" u="none" strike="noStrike" dirty="0">
                <a:effectLst/>
                <a:latin typeface="Arial" panose="020B0604020202020204" pitchFamily="34" charset="0"/>
              </a:rPr>
              <a:t>(Varsity matches are best 3 out of 5 </a:t>
            </a:r>
            <a:r>
              <a:rPr lang="en-US" sz="2400" u="none" strike="noStrike" dirty="0">
                <a:effectLst/>
                <a:latin typeface="Arial" panose="020B0604020202020204" pitchFamily="34" charset="0"/>
              </a:rPr>
              <a:t>sets.</a:t>
            </a:r>
            <a:r>
              <a:rPr lang="en-US" sz="2400" b="0" i="0" u="none" strike="noStrike" dirty="0">
                <a:effectLst/>
                <a:latin typeface="Arial" panose="020B0604020202020204" pitchFamily="34" charset="0"/>
              </a:rPr>
              <a:t> JV matches are best 2 out of 3 sets. </a:t>
            </a:r>
            <a:r>
              <a:rPr lang="en-US" sz="2400" b="0" i="0" u="none" strike="noStrike" dirty="0">
                <a:solidFill>
                  <a:srgbClr val="FF0000"/>
                </a:solidFill>
                <a:effectLst/>
                <a:latin typeface="Arial" panose="020B0604020202020204" pitchFamily="34" charset="0"/>
              </a:rPr>
              <a:t>This is game/set </a:t>
            </a:r>
            <a:r>
              <a:rPr lang="en-US" sz="2400" b="0" i="0" u="none" strike="noStrike" dirty="0">
                <a:effectLst/>
                <a:latin typeface="Arial" panose="020B0604020202020204" pitchFamily="34" charset="0"/>
              </a:rPr>
              <a:t>1</a:t>
            </a:r>
          </a:p>
          <a:p>
            <a:pPr marL="311150" indent="-285750" rtl="0" fontAlgn="base">
              <a:spcBef>
                <a:spcPts val="800"/>
              </a:spcBef>
              <a:spcAft>
                <a:spcPts val="0"/>
              </a:spcAft>
              <a:buFont typeface="Arial" panose="020B0604020202020204" pitchFamily="34" charset="0"/>
              <a:buChar char="•"/>
            </a:pPr>
            <a:r>
              <a:rPr lang="en-US" sz="2400" dirty="0">
                <a:latin typeface="Arial" panose="020B0604020202020204" pitchFamily="34" charset="0"/>
              </a:rPr>
              <a:t>Teams are allowed 18 total substitutions, so </a:t>
            </a:r>
            <a:r>
              <a:rPr lang="en-US" sz="2400" dirty="0">
                <a:solidFill>
                  <a:srgbClr val="FF0000"/>
                </a:solidFill>
                <a:latin typeface="Arial" panose="020B0604020202020204" pitchFamily="34" charset="0"/>
              </a:rPr>
              <a:t>draw a small line between subs 14 &amp; 15. </a:t>
            </a:r>
            <a:r>
              <a:rPr lang="en-US" sz="2400" dirty="0">
                <a:latin typeface="Arial" panose="020B0604020202020204" pitchFamily="34" charset="0"/>
              </a:rPr>
              <a:t>Notify the R2 when a team has used 15,16,17 and 18.</a:t>
            </a:r>
            <a:endParaRPr lang="en-US" sz="2400" b="0" i="0" u="none" strike="noStrike" dirty="0">
              <a:effectLst/>
              <a:latin typeface="Arial" panose="020B0604020202020204" pitchFamily="34" charset="0"/>
            </a:endParaRPr>
          </a:p>
          <a:p>
            <a:pPr marL="311150" indent="-285750" rtl="0" fontAlgn="base">
              <a:spcBef>
                <a:spcPts val="800"/>
              </a:spcBef>
              <a:spcAft>
                <a:spcPts val="0"/>
              </a:spcAft>
              <a:buFont typeface="Arial" panose="020B0604020202020204" pitchFamily="34" charset="0"/>
              <a:buChar char="•"/>
            </a:pPr>
            <a:r>
              <a:rPr lang="en-US" sz="2400" dirty="0">
                <a:latin typeface="Arial" panose="020B0604020202020204" pitchFamily="34" charset="0"/>
              </a:rPr>
              <a:t>Your sheet should look like this…….</a:t>
            </a:r>
            <a:endParaRPr lang="en-US" sz="2400" b="0" i="0" u="none" strike="noStrike" dirty="0">
              <a:effectLst/>
              <a:latin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3525C73B-1636-A323-5EB5-5EE7D7F61AF6}"/>
                  </a:ext>
                </a:extLst>
              </p14:cNvPr>
              <p14:cNvContentPartPr/>
              <p14:nvPr/>
            </p14:nvContentPartPr>
            <p14:xfrm>
              <a:off x="8182888" y="5902193"/>
              <a:ext cx="3960" cy="4320"/>
            </p14:xfrm>
          </p:contentPart>
        </mc:Choice>
        <mc:Fallback xmlns="">
          <p:pic>
            <p:nvPicPr>
              <p:cNvPr id="3" name="Ink 2">
                <a:extLst>
                  <a:ext uri="{FF2B5EF4-FFF2-40B4-BE49-F238E27FC236}">
                    <a16:creationId xmlns:a16="http://schemas.microsoft.com/office/drawing/2014/main" id="{3525C73B-1636-A323-5EB5-5EE7D7F61AF6}"/>
                  </a:ext>
                </a:extLst>
              </p:cNvPr>
              <p:cNvPicPr/>
              <p:nvPr/>
            </p:nvPicPr>
            <p:blipFill>
              <a:blip r:embed="rId3"/>
              <a:stretch>
                <a:fillRect/>
              </a:stretch>
            </p:blipFill>
            <p:spPr>
              <a:xfrm>
                <a:off x="8178568" y="5897873"/>
                <a:ext cx="126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8E48D2F9-57FA-DF4A-8B15-435DDCD77FC4}"/>
                  </a:ext>
                </a:extLst>
              </p14:cNvPr>
              <p14:cNvContentPartPr/>
              <p14:nvPr/>
            </p14:nvContentPartPr>
            <p14:xfrm>
              <a:off x="7240408" y="2786033"/>
              <a:ext cx="360" cy="3960"/>
            </p14:xfrm>
          </p:contentPart>
        </mc:Choice>
        <mc:Fallback xmlns="">
          <p:pic>
            <p:nvPicPr>
              <p:cNvPr id="5" name="Ink 4">
                <a:extLst>
                  <a:ext uri="{FF2B5EF4-FFF2-40B4-BE49-F238E27FC236}">
                    <a16:creationId xmlns:a16="http://schemas.microsoft.com/office/drawing/2014/main" id="{8E48D2F9-57FA-DF4A-8B15-435DDCD77FC4}"/>
                  </a:ext>
                </a:extLst>
              </p:cNvPr>
              <p:cNvPicPr/>
              <p:nvPr/>
            </p:nvPicPr>
            <p:blipFill>
              <a:blip r:embed="rId5"/>
              <a:stretch>
                <a:fillRect/>
              </a:stretch>
            </p:blipFill>
            <p:spPr>
              <a:xfrm>
                <a:off x="7236088" y="2781713"/>
                <a:ext cx="9000" cy="12600"/>
              </a:xfrm>
              <a:prstGeom prst="rect">
                <a:avLst/>
              </a:prstGeom>
            </p:spPr>
          </p:pic>
        </mc:Fallback>
      </mc:AlternateContent>
    </p:spTree>
    <p:extLst>
      <p:ext uri="{BB962C8B-B14F-4D97-AF65-F5344CB8AC3E}">
        <p14:creationId xmlns:p14="http://schemas.microsoft.com/office/powerpoint/2010/main" val="1407434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low confidence">
            <a:extLst>
              <a:ext uri="{FF2B5EF4-FFF2-40B4-BE49-F238E27FC236}">
                <a16:creationId xmlns:a16="http://schemas.microsoft.com/office/drawing/2014/main" id="{0F239457-C0F6-4721-AA3C-536B86F08E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798" y="0"/>
            <a:ext cx="11613102" cy="6667130"/>
          </a:xfrm>
          <a:prstGeom prst="rect">
            <a:avLst/>
          </a:prstGeom>
        </p:spPr>
      </p:pic>
      <p:sp>
        <p:nvSpPr>
          <p:cNvPr id="2" name="TextBox 1">
            <a:extLst>
              <a:ext uri="{FF2B5EF4-FFF2-40B4-BE49-F238E27FC236}">
                <a16:creationId xmlns:a16="http://schemas.microsoft.com/office/drawing/2014/main" id="{3E2942E7-D47E-4741-8E22-278801F7AB5A}"/>
              </a:ext>
            </a:extLst>
          </p:cNvPr>
          <p:cNvSpPr txBox="1"/>
          <p:nvPr/>
        </p:nvSpPr>
        <p:spPr>
          <a:xfrm>
            <a:off x="1100657" y="459272"/>
            <a:ext cx="1188566" cy="338554"/>
          </a:xfrm>
          <a:prstGeom prst="rect">
            <a:avLst/>
          </a:prstGeom>
          <a:noFill/>
        </p:spPr>
        <p:txBody>
          <a:bodyPr wrap="square" rtlCol="0">
            <a:spAutoFit/>
          </a:bodyPr>
          <a:lstStyle/>
          <a:p>
            <a:r>
              <a:rPr lang="en-US" sz="1600" b="1" dirty="0">
                <a:solidFill>
                  <a:srgbClr val="FF0000"/>
                </a:solidFill>
              </a:rPr>
              <a:t>10/32/22</a:t>
            </a:r>
          </a:p>
        </p:txBody>
      </p:sp>
      <p:sp>
        <p:nvSpPr>
          <p:cNvPr id="4" name="TextBox 3">
            <a:extLst>
              <a:ext uri="{FF2B5EF4-FFF2-40B4-BE49-F238E27FC236}">
                <a16:creationId xmlns:a16="http://schemas.microsoft.com/office/drawing/2014/main" id="{B5FF836C-44FA-4F8D-AB88-98B4D0B1BFAD}"/>
              </a:ext>
            </a:extLst>
          </p:cNvPr>
          <p:cNvSpPr txBox="1"/>
          <p:nvPr/>
        </p:nvSpPr>
        <p:spPr>
          <a:xfrm>
            <a:off x="2370338" y="479394"/>
            <a:ext cx="355107" cy="369332"/>
          </a:xfrm>
          <a:prstGeom prst="rect">
            <a:avLst/>
          </a:prstGeom>
          <a:noFill/>
        </p:spPr>
        <p:txBody>
          <a:bodyPr wrap="square" rtlCol="0">
            <a:spAutoFit/>
          </a:bodyPr>
          <a:lstStyle/>
          <a:p>
            <a:r>
              <a:rPr lang="en-US" b="1" dirty="0">
                <a:solidFill>
                  <a:srgbClr val="FF0000"/>
                </a:solidFill>
              </a:rPr>
              <a:t>V</a:t>
            </a:r>
          </a:p>
        </p:txBody>
      </p:sp>
      <p:sp>
        <p:nvSpPr>
          <p:cNvPr id="5" name="TextBox 4">
            <a:extLst>
              <a:ext uri="{FF2B5EF4-FFF2-40B4-BE49-F238E27FC236}">
                <a16:creationId xmlns:a16="http://schemas.microsoft.com/office/drawing/2014/main" id="{3449FDA1-B5BD-4B74-821A-9D2902286F42}"/>
              </a:ext>
            </a:extLst>
          </p:cNvPr>
          <p:cNvSpPr txBox="1"/>
          <p:nvPr/>
        </p:nvSpPr>
        <p:spPr>
          <a:xfrm>
            <a:off x="3249228" y="448616"/>
            <a:ext cx="1242873" cy="369332"/>
          </a:xfrm>
          <a:prstGeom prst="rect">
            <a:avLst/>
          </a:prstGeom>
          <a:noFill/>
        </p:spPr>
        <p:txBody>
          <a:bodyPr wrap="square" rtlCol="0">
            <a:spAutoFit/>
          </a:bodyPr>
          <a:lstStyle/>
          <a:p>
            <a:r>
              <a:rPr lang="en-US" b="1" dirty="0">
                <a:solidFill>
                  <a:srgbClr val="FF0000"/>
                </a:solidFill>
              </a:rPr>
              <a:t>Ridgemont</a:t>
            </a:r>
          </a:p>
        </p:txBody>
      </p:sp>
      <p:sp>
        <p:nvSpPr>
          <p:cNvPr id="6" name="TextBox 5">
            <a:extLst>
              <a:ext uri="{FF2B5EF4-FFF2-40B4-BE49-F238E27FC236}">
                <a16:creationId xmlns:a16="http://schemas.microsoft.com/office/drawing/2014/main" id="{A1F31231-B47D-4291-95A3-757E4C3CDAB1}"/>
              </a:ext>
            </a:extLst>
          </p:cNvPr>
          <p:cNvSpPr txBox="1"/>
          <p:nvPr/>
        </p:nvSpPr>
        <p:spPr>
          <a:xfrm>
            <a:off x="5167498" y="448616"/>
            <a:ext cx="1242873" cy="369332"/>
          </a:xfrm>
          <a:prstGeom prst="rect">
            <a:avLst/>
          </a:prstGeom>
          <a:noFill/>
        </p:spPr>
        <p:txBody>
          <a:bodyPr wrap="square" rtlCol="0">
            <a:spAutoFit/>
          </a:bodyPr>
          <a:lstStyle/>
          <a:p>
            <a:r>
              <a:rPr lang="en-US" b="1" dirty="0">
                <a:solidFill>
                  <a:srgbClr val="FF0000"/>
                </a:solidFill>
              </a:rPr>
              <a:t>Cooley</a:t>
            </a:r>
          </a:p>
        </p:txBody>
      </p:sp>
      <p:sp>
        <p:nvSpPr>
          <p:cNvPr id="7" name="TextBox 6">
            <a:extLst>
              <a:ext uri="{FF2B5EF4-FFF2-40B4-BE49-F238E27FC236}">
                <a16:creationId xmlns:a16="http://schemas.microsoft.com/office/drawing/2014/main" id="{4573148C-32C1-4175-B616-0A330D593819}"/>
              </a:ext>
            </a:extLst>
          </p:cNvPr>
          <p:cNvSpPr txBox="1"/>
          <p:nvPr/>
        </p:nvSpPr>
        <p:spPr>
          <a:xfrm>
            <a:off x="1583970" y="761152"/>
            <a:ext cx="221941" cy="369332"/>
          </a:xfrm>
          <a:prstGeom prst="rect">
            <a:avLst/>
          </a:prstGeom>
          <a:noFill/>
        </p:spPr>
        <p:txBody>
          <a:bodyPr wrap="square" rtlCol="0">
            <a:spAutoFit/>
          </a:bodyPr>
          <a:lstStyle/>
          <a:p>
            <a:r>
              <a:rPr lang="en-US" b="1" dirty="0">
                <a:solidFill>
                  <a:srgbClr val="FF0000"/>
                </a:solidFill>
              </a:rPr>
              <a:t>1</a:t>
            </a:r>
          </a:p>
        </p:txBody>
      </p:sp>
      <p:sp>
        <p:nvSpPr>
          <p:cNvPr id="8" name="TextBox 7">
            <a:extLst>
              <a:ext uri="{FF2B5EF4-FFF2-40B4-BE49-F238E27FC236}">
                <a16:creationId xmlns:a16="http://schemas.microsoft.com/office/drawing/2014/main" id="{970521E3-8252-4408-8203-F549FB3D9DBE}"/>
              </a:ext>
            </a:extLst>
          </p:cNvPr>
          <p:cNvSpPr txBox="1"/>
          <p:nvPr/>
        </p:nvSpPr>
        <p:spPr>
          <a:xfrm>
            <a:off x="6769224" y="433227"/>
            <a:ext cx="1624614" cy="369332"/>
          </a:xfrm>
          <a:prstGeom prst="rect">
            <a:avLst/>
          </a:prstGeom>
          <a:noFill/>
        </p:spPr>
        <p:txBody>
          <a:bodyPr wrap="square" rtlCol="0">
            <a:spAutoFit/>
          </a:bodyPr>
          <a:lstStyle/>
          <a:p>
            <a:r>
              <a:rPr lang="en-US" sz="1800" b="1" dirty="0">
                <a:solidFill>
                  <a:srgbClr val="FF0000"/>
                </a:solidFill>
              </a:rPr>
              <a:t>Ridgemont</a:t>
            </a:r>
          </a:p>
        </p:txBody>
      </p: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6DC1F7C8-5BB8-108C-3404-1D5C85834868}"/>
                  </a:ext>
                </a:extLst>
              </p14:cNvPr>
              <p14:cNvContentPartPr/>
              <p14:nvPr/>
            </p14:nvContentPartPr>
            <p14:xfrm>
              <a:off x="4308568" y="3368513"/>
              <a:ext cx="360" cy="215280"/>
            </p14:xfrm>
          </p:contentPart>
        </mc:Choice>
        <mc:Fallback xmlns="">
          <p:pic>
            <p:nvPicPr>
              <p:cNvPr id="10" name="Ink 9">
                <a:extLst>
                  <a:ext uri="{FF2B5EF4-FFF2-40B4-BE49-F238E27FC236}">
                    <a16:creationId xmlns:a16="http://schemas.microsoft.com/office/drawing/2014/main" id="{6DC1F7C8-5BB8-108C-3404-1D5C85834868}"/>
                  </a:ext>
                </a:extLst>
              </p:cNvPr>
              <p:cNvPicPr/>
              <p:nvPr/>
            </p:nvPicPr>
            <p:blipFill>
              <a:blip r:embed="rId4"/>
              <a:stretch>
                <a:fillRect/>
              </a:stretch>
            </p:blipFill>
            <p:spPr>
              <a:xfrm>
                <a:off x="4304248" y="3364193"/>
                <a:ext cx="900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0834A5F1-9162-8AAE-B520-F6BA53158C82}"/>
                  </a:ext>
                </a:extLst>
              </p14:cNvPr>
              <p14:cNvContentPartPr/>
              <p14:nvPr/>
            </p14:nvContentPartPr>
            <p14:xfrm>
              <a:off x="9821968" y="3347633"/>
              <a:ext cx="360" cy="254520"/>
            </p14:xfrm>
          </p:contentPart>
        </mc:Choice>
        <mc:Fallback xmlns="">
          <p:pic>
            <p:nvPicPr>
              <p:cNvPr id="11" name="Ink 10">
                <a:extLst>
                  <a:ext uri="{FF2B5EF4-FFF2-40B4-BE49-F238E27FC236}">
                    <a16:creationId xmlns:a16="http://schemas.microsoft.com/office/drawing/2014/main" id="{0834A5F1-9162-8AAE-B520-F6BA53158C82}"/>
                  </a:ext>
                </a:extLst>
              </p:cNvPr>
              <p:cNvPicPr/>
              <p:nvPr/>
            </p:nvPicPr>
            <p:blipFill>
              <a:blip r:embed="rId6"/>
              <a:stretch>
                <a:fillRect/>
              </a:stretch>
            </p:blipFill>
            <p:spPr>
              <a:xfrm>
                <a:off x="9817648" y="3343313"/>
                <a:ext cx="900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9E9D72E1-08AA-17BE-46B8-5EE71986E52D}"/>
                  </a:ext>
                </a:extLst>
              </p14:cNvPr>
              <p14:cNvContentPartPr/>
              <p14:nvPr/>
            </p14:nvContentPartPr>
            <p14:xfrm>
              <a:off x="4319728" y="3470753"/>
              <a:ext cx="3960" cy="360"/>
            </p14:xfrm>
          </p:contentPart>
        </mc:Choice>
        <mc:Fallback xmlns="">
          <p:pic>
            <p:nvPicPr>
              <p:cNvPr id="12" name="Ink 11">
                <a:extLst>
                  <a:ext uri="{FF2B5EF4-FFF2-40B4-BE49-F238E27FC236}">
                    <a16:creationId xmlns:a16="http://schemas.microsoft.com/office/drawing/2014/main" id="{9E9D72E1-08AA-17BE-46B8-5EE71986E52D}"/>
                  </a:ext>
                </a:extLst>
              </p:cNvPr>
              <p:cNvPicPr/>
              <p:nvPr/>
            </p:nvPicPr>
            <p:blipFill>
              <a:blip r:embed="rId8"/>
              <a:stretch>
                <a:fillRect/>
              </a:stretch>
            </p:blipFill>
            <p:spPr>
              <a:xfrm>
                <a:off x="4315408" y="3466433"/>
                <a:ext cx="12600" cy="9000"/>
              </a:xfrm>
              <a:prstGeom prst="rect">
                <a:avLst/>
              </a:prstGeom>
            </p:spPr>
          </p:pic>
        </mc:Fallback>
      </mc:AlternateContent>
      <p:grpSp>
        <p:nvGrpSpPr>
          <p:cNvPr id="15" name="Group 14">
            <a:extLst>
              <a:ext uri="{FF2B5EF4-FFF2-40B4-BE49-F238E27FC236}">
                <a16:creationId xmlns:a16="http://schemas.microsoft.com/office/drawing/2014/main" id="{7E933A7A-E67D-CA3F-451C-257FE39EEA8C}"/>
              </a:ext>
            </a:extLst>
          </p:cNvPr>
          <p:cNvGrpSpPr/>
          <p:nvPr/>
        </p:nvGrpSpPr>
        <p:grpSpPr>
          <a:xfrm>
            <a:off x="4297408" y="3517193"/>
            <a:ext cx="32040" cy="37800"/>
            <a:chOff x="4297408" y="3517193"/>
            <a:chExt cx="32040" cy="37800"/>
          </a:xfrm>
        </p:grpSpPr>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28A56E56-5ECC-2581-D92F-21BDF357CF56}"/>
                    </a:ext>
                  </a:extLst>
                </p14:cNvPr>
                <p14:cNvContentPartPr/>
                <p14:nvPr/>
              </p14:nvContentPartPr>
              <p14:xfrm>
                <a:off x="4329088" y="3517193"/>
                <a:ext cx="360" cy="3960"/>
              </p14:xfrm>
            </p:contentPart>
          </mc:Choice>
          <mc:Fallback xmlns="">
            <p:pic>
              <p:nvPicPr>
                <p:cNvPr id="13" name="Ink 12">
                  <a:extLst>
                    <a:ext uri="{FF2B5EF4-FFF2-40B4-BE49-F238E27FC236}">
                      <a16:creationId xmlns:a16="http://schemas.microsoft.com/office/drawing/2014/main" id="{28A56E56-5ECC-2581-D92F-21BDF357CF56}"/>
                    </a:ext>
                  </a:extLst>
                </p:cNvPr>
                <p:cNvPicPr/>
                <p:nvPr/>
              </p:nvPicPr>
              <p:blipFill>
                <a:blip r:embed="rId10"/>
                <a:stretch>
                  <a:fillRect/>
                </a:stretch>
              </p:blipFill>
              <p:spPr>
                <a:xfrm>
                  <a:off x="4324768" y="3512873"/>
                  <a:ext cx="90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B3C92593-0D47-0A03-C7A0-2A284FFE4DAF}"/>
                    </a:ext>
                  </a:extLst>
                </p14:cNvPr>
                <p14:cNvContentPartPr/>
                <p14:nvPr/>
              </p14:nvContentPartPr>
              <p14:xfrm>
                <a:off x="4297408" y="3554633"/>
                <a:ext cx="3960" cy="360"/>
              </p14:xfrm>
            </p:contentPart>
          </mc:Choice>
          <mc:Fallback xmlns="">
            <p:pic>
              <p:nvPicPr>
                <p:cNvPr id="14" name="Ink 13">
                  <a:extLst>
                    <a:ext uri="{FF2B5EF4-FFF2-40B4-BE49-F238E27FC236}">
                      <a16:creationId xmlns:a16="http://schemas.microsoft.com/office/drawing/2014/main" id="{B3C92593-0D47-0A03-C7A0-2A284FFE4DAF}"/>
                    </a:ext>
                  </a:extLst>
                </p:cNvPr>
                <p:cNvPicPr/>
                <p:nvPr/>
              </p:nvPicPr>
              <p:blipFill>
                <a:blip r:embed="rId12"/>
                <a:stretch>
                  <a:fillRect/>
                </a:stretch>
              </p:blipFill>
              <p:spPr>
                <a:xfrm>
                  <a:off x="4293088" y="3550313"/>
                  <a:ext cx="12600" cy="9000"/>
                </a:xfrm>
                <a:prstGeom prst="rect">
                  <a:avLst/>
                </a:prstGeom>
              </p:spPr>
            </p:pic>
          </mc:Fallback>
        </mc:AlternateContent>
      </p:grpSp>
    </p:spTree>
    <p:extLst>
      <p:ext uri="{BB962C8B-B14F-4D97-AF65-F5344CB8AC3E}">
        <p14:creationId xmlns:p14="http://schemas.microsoft.com/office/powerpoint/2010/main" val="1486792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BAB330-9600-41F8-BDE2-A7113B36E19F}"/>
              </a:ext>
            </a:extLst>
          </p:cNvPr>
          <p:cNvSpPr txBox="1"/>
          <p:nvPr/>
        </p:nvSpPr>
        <p:spPr>
          <a:xfrm>
            <a:off x="471996" y="645576"/>
            <a:ext cx="11139996" cy="6001643"/>
          </a:xfrm>
          <a:prstGeom prst="rect">
            <a:avLst/>
          </a:prstGeom>
          <a:noFill/>
        </p:spPr>
        <p:txBody>
          <a:bodyPr wrap="square" rtlCol="0">
            <a:spAutoFit/>
          </a:bodyPr>
          <a:lstStyle/>
          <a:p>
            <a:pPr marL="457200" indent="-457200" rtl="0" fontAlgn="base">
              <a:spcBef>
                <a:spcPts val="0"/>
              </a:spcBef>
              <a:spcAft>
                <a:spcPts val="0"/>
              </a:spcAft>
              <a:buFont typeface="Arial" panose="020B0604020202020204" pitchFamily="34" charset="0"/>
              <a:buChar char="•"/>
            </a:pPr>
            <a:r>
              <a:rPr lang="en-US" sz="2800" b="0" i="0" u="none" strike="noStrike" dirty="0">
                <a:effectLst/>
                <a:latin typeface="Arial" panose="020B0604020202020204" pitchFamily="34" charset="0"/>
              </a:rPr>
              <a:t>Scorer’s name. </a:t>
            </a:r>
            <a:r>
              <a:rPr lang="en-US" sz="2800" b="1" i="0" u="none" strike="noStrike" dirty="0">
                <a:solidFill>
                  <a:srgbClr val="FF0000"/>
                </a:solidFill>
                <a:effectLst/>
                <a:latin typeface="Arial" panose="020B0604020202020204" pitchFamily="34" charset="0"/>
              </a:rPr>
              <a:t>Louis Spiccoli </a:t>
            </a:r>
            <a:r>
              <a:rPr lang="en-US" sz="2800" i="0" u="none" strike="noStrike" dirty="0">
                <a:effectLst/>
                <a:latin typeface="Arial" panose="020B0604020202020204" pitchFamily="34" charset="0"/>
              </a:rPr>
              <a:t>(or yours </a:t>
            </a:r>
            <a:r>
              <a:rPr lang="en-US" sz="2800" i="0" u="none" strike="noStrike" dirty="0">
                <a:effectLst/>
                <a:latin typeface="Arial" panose="020B0604020202020204" pitchFamily="34" charset="0"/>
                <a:sym typeface="Wingdings" panose="05000000000000000000" pitchFamily="2" charset="2"/>
              </a:rPr>
              <a:t></a:t>
            </a:r>
            <a:r>
              <a:rPr lang="en-US" sz="2800" i="0" u="none" strike="noStrike" dirty="0">
                <a:effectLst/>
                <a:latin typeface="Arial" panose="020B0604020202020204" pitchFamily="34" charset="0"/>
              </a:rPr>
              <a:t>)</a:t>
            </a:r>
          </a:p>
          <a:p>
            <a:pPr marL="457200" indent="-457200" rtl="0" fontAlgn="base">
              <a:spcBef>
                <a:spcPts val="640"/>
              </a:spcBef>
              <a:spcAft>
                <a:spcPts val="0"/>
              </a:spcAft>
              <a:buFont typeface="Arial" panose="020B0604020202020204" pitchFamily="34" charset="0"/>
              <a:buChar char="•"/>
            </a:pPr>
            <a:r>
              <a:rPr lang="en-US" sz="2800" b="0" i="0" u="none" strike="noStrike" dirty="0">
                <a:effectLst/>
                <a:latin typeface="Arial" panose="020B0604020202020204" pitchFamily="34" charset="0"/>
              </a:rPr>
              <a:t>Officials’ names </a:t>
            </a:r>
            <a:r>
              <a:rPr lang="en-US" sz="2800" b="1" i="1" u="sng" strike="noStrike" dirty="0">
                <a:effectLst/>
                <a:latin typeface="Arial" panose="020B0604020202020204" pitchFamily="34" charset="0"/>
              </a:rPr>
              <a:t>MUST ALWAYS </a:t>
            </a:r>
            <a:r>
              <a:rPr lang="en-US" sz="2800" b="0" i="0" u="none" strike="noStrike" dirty="0">
                <a:effectLst/>
                <a:latin typeface="Arial" panose="020B0604020202020204" pitchFamily="34" charset="0"/>
              </a:rPr>
              <a:t>be on the scoresheet. Today’s officials are: </a:t>
            </a:r>
            <a:r>
              <a:rPr lang="en-US" sz="2800" b="1" i="0" u="none" strike="noStrike" dirty="0">
                <a:solidFill>
                  <a:srgbClr val="FF0000"/>
                </a:solidFill>
                <a:effectLst/>
                <a:latin typeface="Arial" panose="020B0604020202020204" pitchFamily="34" charset="0"/>
              </a:rPr>
              <a:t>R1 Ima Fairef </a:t>
            </a:r>
            <a:r>
              <a:rPr lang="en-US" sz="2800" b="0" i="0" u="none" strike="noStrike" dirty="0">
                <a:effectLst/>
                <a:latin typeface="Arial" panose="020B0604020202020204" pitchFamily="34" charset="0"/>
              </a:rPr>
              <a:t>and</a:t>
            </a:r>
            <a:r>
              <a:rPr lang="en-US" sz="2800" b="0" i="0" u="none" strike="noStrike" dirty="0">
                <a:solidFill>
                  <a:srgbClr val="FF0000"/>
                </a:solidFill>
                <a:effectLst/>
                <a:latin typeface="Arial" panose="020B0604020202020204" pitchFamily="34" charset="0"/>
              </a:rPr>
              <a:t> </a:t>
            </a:r>
            <a:r>
              <a:rPr lang="en-US" sz="2800" b="1" i="0" u="none" strike="noStrike" dirty="0">
                <a:solidFill>
                  <a:srgbClr val="FF0000"/>
                </a:solidFill>
                <a:effectLst/>
                <a:latin typeface="Arial" panose="020B0604020202020204" pitchFamily="34" charset="0"/>
              </a:rPr>
              <a:t>R2</a:t>
            </a:r>
            <a:r>
              <a:rPr lang="en-US" sz="2800" b="0" i="0" u="none" strike="noStrike" dirty="0">
                <a:solidFill>
                  <a:srgbClr val="FF0000"/>
                </a:solidFill>
                <a:effectLst/>
                <a:latin typeface="Arial" panose="020B0604020202020204" pitchFamily="34" charset="0"/>
              </a:rPr>
              <a:t> (umpire) </a:t>
            </a:r>
            <a:r>
              <a:rPr lang="en-US" sz="2800" b="1" i="0" u="none" strike="noStrike" dirty="0">
                <a:solidFill>
                  <a:srgbClr val="FF0000"/>
                </a:solidFill>
                <a:effectLst/>
                <a:latin typeface="Arial" panose="020B0604020202020204" pitchFamily="34" charset="0"/>
              </a:rPr>
              <a:t>Yura Goodone</a:t>
            </a:r>
            <a:r>
              <a:rPr lang="en-US" sz="2800" b="0" i="0" u="none" strike="noStrike" dirty="0">
                <a:solidFill>
                  <a:srgbClr val="FF0000"/>
                </a:solidFill>
                <a:effectLst/>
                <a:latin typeface="Arial" panose="020B0604020202020204" pitchFamily="34" charset="0"/>
              </a:rPr>
              <a:t>.</a:t>
            </a:r>
          </a:p>
          <a:p>
            <a:pPr marL="457200" indent="-457200" fontAlgn="base">
              <a:spcBef>
                <a:spcPts val="640"/>
              </a:spcBef>
              <a:buFont typeface="Arial" panose="020B0604020202020204" pitchFamily="34" charset="0"/>
              <a:buChar char="•"/>
            </a:pPr>
            <a:r>
              <a:rPr lang="en-US" sz="2800" i="0" u="none" strike="noStrike" dirty="0">
                <a:solidFill>
                  <a:srgbClr val="000000"/>
                </a:solidFill>
                <a:effectLst/>
                <a:latin typeface="Arial" panose="020B0604020202020204" pitchFamily="34" charset="0"/>
              </a:rPr>
              <a:t>By the time the pre-match conference takes place, the teams will have already chosen their sides of the court.</a:t>
            </a:r>
            <a:r>
              <a:rPr lang="en-US" sz="2800" i="0" u="none" strike="noStrike" dirty="0">
                <a:solidFill>
                  <a:srgbClr val="FF0000"/>
                </a:solidFill>
                <a:effectLst/>
                <a:latin typeface="Arial" panose="020B0604020202020204" pitchFamily="34" charset="0"/>
              </a:rPr>
              <a:t> </a:t>
            </a:r>
            <a:r>
              <a:rPr lang="en-US" sz="2800" b="1" i="0" u="none" strike="noStrike" dirty="0">
                <a:solidFill>
                  <a:srgbClr val="FF0000"/>
                </a:solidFill>
                <a:effectLst/>
                <a:latin typeface="Arial" panose="020B0604020202020204" pitchFamily="34" charset="0"/>
              </a:rPr>
              <a:t>Cooley</a:t>
            </a:r>
            <a:r>
              <a:rPr lang="en-US" sz="2800" b="0" i="0" u="none" strike="noStrike" dirty="0">
                <a:solidFill>
                  <a:srgbClr val="000000"/>
                </a:solidFill>
                <a:effectLst/>
                <a:latin typeface="Arial" panose="020B0604020202020204" pitchFamily="34" charset="0"/>
              </a:rPr>
              <a:t> is on your </a:t>
            </a:r>
            <a:r>
              <a:rPr lang="en-US" sz="2800" b="1" i="0" u="none" strike="noStrike" dirty="0">
                <a:effectLst/>
                <a:latin typeface="Arial" panose="020B0604020202020204" pitchFamily="34" charset="0"/>
              </a:rPr>
              <a:t>left</a:t>
            </a:r>
            <a:r>
              <a:rPr lang="en-US" sz="2800" b="0" i="0" u="none" strike="noStrike" dirty="0">
                <a:solidFill>
                  <a:srgbClr val="000000"/>
                </a:solidFill>
                <a:effectLst/>
                <a:latin typeface="Arial" panose="020B0604020202020204" pitchFamily="34" charset="0"/>
              </a:rPr>
              <a:t>, </a:t>
            </a:r>
            <a:r>
              <a:rPr lang="en-US" sz="2800" b="1" i="0" u="none" strike="noStrike" dirty="0">
                <a:solidFill>
                  <a:srgbClr val="FF0000"/>
                </a:solidFill>
                <a:effectLst/>
                <a:latin typeface="Arial" panose="020B0604020202020204" pitchFamily="34" charset="0"/>
              </a:rPr>
              <a:t>Ridgemont</a:t>
            </a:r>
            <a:r>
              <a:rPr lang="en-US" sz="2800" b="0" i="0" u="none" strike="noStrike" dirty="0">
                <a:solidFill>
                  <a:srgbClr val="000000"/>
                </a:solidFill>
                <a:effectLst/>
                <a:latin typeface="Arial" panose="020B0604020202020204" pitchFamily="34" charset="0"/>
              </a:rPr>
              <a:t> is on your </a:t>
            </a:r>
            <a:r>
              <a:rPr lang="en-US" sz="2800" b="1" i="0" u="none" strike="noStrike" dirty="0">
                <a:effectLst/>
                <a:latin typeface="Arial" panose="020B0604020202020204" pitchFamily="34" charset="0"/>
              </a:rPr>
              <a:t>right</a:t>
            </a:r>
            <a:r>
              <a:rPr lang="en-US" sz="2800" b="0" i="0" u="none" strike="noStrike" dirty="0">
                <a:solidFill>
                  <a:srgbClr val="000000"/>
                </a:solidFill>
                <a:effectLst/>
                <a:latin typeface="Arial" panose="020B0604020202020204" pitchFamily="34" charset="0"/>
              </a:rPr>
              <a:t>.</a:t>
            </a:r>
            <a:endParaRPr lang="en-US" sz="2800" b="1" i="0" u="none" strike="noStrike" dirty="0">
              <a:solidFill>
                <a:srgbClr val="000000"/>
              </a:solidFill>
              <a:effectLst/>
              <a:latin typeface="Arial" panose="020B0604020202020204" pitchFamily="34" charset="0"/>
            </a:endParaRPr>
          </a:p>
          <a:p>
            <a:pPr marL="457200" indent="-457200" rtl="0" fontAlgn="base">
              <a:spcBef>
                <a:spcPts val="640"/>
              </a:spcBef>
              <a:spcAft>
                <a:spcPts val="0"/>
              </a:spcAft>
              <a:buFont typeface="Arial" panose="020B0604020202020204" pitchFamily="34" charset="0"/>
              <a:buChar char="•"/>
            </a:pPr>
            <a:r>
              <a:rPr lang="en-US" sz="2800" b="0" i="0" u="none" strike="noStrike" dirty="0">
                <a:solidFill>
                  <a:srgbClr val="000000"/>
                </a:solidFill>
                <a:effectLst/>
                <a:latin typeface="Arial" panose="020B0604020202020204" pitchFamily="34" charset="0"/>
              </a:rPr>
              <a:t>Coaches will give the R2 a team roster at the pre-game meeting. The R2 will give this to you after verification. Coaches are allowed changes and additions until 10:00 remains on the clock for pre-match warmup. After that, the roster is official and any changes to the roster will result in a point/loss of rally to that team. R-7-1 Pen2</a:t>
            </a:r>
            <a:endParaRPr lang="en-US" sz="2800" b="1" i="0" u="none" strike="noStrike" dirty="0">
              <a:solidFill>
                <a:srgbClr val="000000"/>
              </a:solidFill>
              <a:effectLst/>
              <a:latin typeface="Arial" panose="020B0604020202020204" pitchFamily="34" charset="0"/>
            </a:endParaRPr>
          </a:p>
          <a:p>
            <a:pPr marL="457200" indent="-457200" rtl="0" fontAlgn="base">
              <a:spcBef>
                <a:spcPts val="640"/>
              </a:spcBef>
              <a:spcAft>
                <a:spcPts val="0"/>
              </a:spcAft>
              <a:buFont typeface="Arial" panose="020B0604020202020204" pitchFamily="34" charset="0"/>
              <a:buChar char="•"/>
            </a:pPr>
            <a:r>
              <a:rPr lang="en-US" sz="2800" b="0" i="0" u="none" strike="noStrike" dirty="0">
                <a:solidFill>
                  <a:srgbClr val="000000"/>
                </a:solidFill>
                <a:effectLst/>
                <a:latin typeface="Arial" panose="020B0604020202020204" pitchFamily="34" charset="0"/>
              </a:rPr>
              <a:t>Tell the R2 if you are not given a roster after the pre-match conference. Rosters are to remain at the score table. R7-1-3</a:t>
            </a:r>
          </a:p>
        </p:txBody>
      </p:sp>
      <p:sp>
        <p:nvSpPr>
          <p:cNvPr id="3" name="TextBox 2">
            <a:extLst>
              <a:ext uri="{FF2B5EF4-FFF2-40B4-BE49-F238E27FC236}">
                <a16:creationId xmlns:a16="http://schemas.microsoft.com/office/drawing/2014/main" id="{90F8C0AD-5279-463A-B47D-98B44CD4D799}"/>
              </a:ext>
            </a:extLst>
          </p:cNvPr>
          <p:cNvSpPr txBox="1"/>
          <p:nvPr/>
        </p:nvSpPr>
        <p:spPr>
          <a:xfrm>
            <a:off x="471996" y="69691"/>
            <a:ext cx="10653203" cy="707886"/>
          </a:xfrm>
          <a:prstGeom prst="rect">
            <a:avLst/>
          </a:prstGeom>
          <a:noFill/>
        </p:spPr>
        <p:txBody>
          <a:bodyPr wrap="square" rtlCol="0">
            <a:spAutoFit/>
          </a:bodyPr>
          <a:lstStyle/>
          <a:p>
            <a:pPr algn="ctr"/>
            <a:r>
              <a:rPr lang="en-US" sz="4000" dirty="0"/>
              <a:t>Now….</a:t>
            </a:r>
          </a:p>
        </p:txBody>
      </p:sp>
    </p:spTree>
    <p:extLst>
      <p:ext uri="{BB962C8B-B14F-4D97-AF65-F5344CB8AC3E}">
        <p14:creationId xmlns:p14="http://schemas.microsoft.com/office/powerpoint/2010/main" val="1924834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low confidence">
            <a:extLst>
              <a:ext uri="{FF2B5EF4-FFF2-40B4-BE49-F238E27FC236}">
                <a16:creationId xmlns:a16="http://schemas.microsoft.com/office/drawing/2014/main" id="{0F239457-C0F6-4721-AA3C-536B86F08E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06" y="0"/>
            <a:ext cx="11587162" cy="6858000"/>
          </a:xfrm>
          <a:prstGeom prst="rect">
            <a:avLst/>
          </a:prstGeom>
        </p:spPr>
      </p:pic>
      <p:sp>
        <p:nvSpPr>
          <p:cNvPr id="2" name="TextBox 1">
            <a:extLst>
              <a:ext uri="{FF2B5EF4-FFF2-40B4-BE49-F238E27FC236}">
                <a16:creationId xmlns:a16="http://schemas.microsoft.com/office/drawing/2014/main" id="{3E2942E7-D47E-4741-8E22-278801F7AB5A}"/>
              </a:ext>
            </a:extLst>
          </p:cNvPr>
          <p:cNvSpPr txBox="1"/>
          <p:nvPr/>
        </p:nvSpPr>
        <p:spPr>
          <a:xfrm>
            <a:off x="1004739" y="474675"/>
            <a:ext cx="1241832" cy="338554"/>
          </a:xfrm>
          <a:prstGeom prst="rect">
            <a:avLst/>
          </a:prstGeom>
          <a:noFill/>
        </p:spPr>
        <p:txBody>
          <a:bodyPr wrap="square" rtlCol="0">
            <a:spAutoFit/>
          </a:bodyPr>
          <a:lstStyle/>
          <a:p>
            <a:r>
              <a:rPr lang="en-US" sz="1600" b="1" dirty="0"/>
              <a:t>10/32/22</a:t>
            </a:r>
          </a:p>
        </p:txBody>
      </p:sp>
      <p:sp>
        <p:nvSpPr>
          <p:cNvPr id="4" name="TextBox 3">
            <a:extLst>
              <a:ext uri="{FF2B5EF4-FFF2-40B4-BE49-F238E27FC236}">
                <a16:creationId xmlns:a16="http://schemas.microsoft.com/office/drawing/2014/main" id="{B5FF836C-44FA-4F8D-AB88-98B4D0B1BFAD}"/>
              </a:ext>
            </a:extLst>
          </p:cNvPr>
          <p:cNvSpPr txBox="1"/>
          <p:nvPr/>
        </p:nvSpPr>
        <p:spPr>
          <a:xfrm>
            <a:off x="2292292" y="479394"/>
            <a:ext cx="433154" cy="369332"/>
          </a:xfrm>
          <a:prstGeom prst="rect">
            <a:avLst/>
          </a:prstGeom>
          <a:noFill/>
        </p:spPr>
        <p:txBody>
          <a:bodyPr wrap="square" rtlCol="0">
            <a:spAutoFit/>
          </a:bodyPr>
          <a:lstStyle/>
          <a:p>
            <a:r>
              <a:rPr lang="en-US" b="1" dirty="0"/>
              <a:t>V</a:t>
            </a:r>
          </a:p>
        </p:txBody>
      </p:sp>
      <p:sp>
        <p:nvSpPr>
          <p:cNvPr id="5" name="TextBox 4">
            <a:extLst>
              <a:ext uri="{FF2B5EF4-FFF2-40B4-BE49-F238E27FC236}">
                <a16:creationId xmlns:a16="http://schemas.microsoft.com/office/drawing/2014/main" id="{3449FDA1-B5BD-4B74-821A-9D2902286F42}"/>
              </a:ext>
            </a:extLst>
          </p:cNvPr>
          <p:cNvSpPr txBox="1"/>
          <p:nvPr/>
        </p:nvSpPr>
        <p:spPr>
          <a:xfrm>
            <a:off x="3180058" y="440326"/>
            <a:ext cx="1242873" cy="369332"/>
          </a:xfrm>
          <a:prstGeom prst="rect">
            <a:avLst/>
          </a:prstGeom>
          <a:noFill/>
        </p:spPr>
        <p:txBody>
          <a:bodyPr wrap="square" rtlCol="0">
            <a:spAutoFit/>
          </a:bodyPr>
          <a:lstStyle/>
          <a:p>
            <a:r>
              <a:rPr lang="en-US" b="1" dirty="0"/>
              <a:t>Ridgemont</a:t>
            </a:r>
          </a:p>
        </p:txBody>
      </p:sp>
      <p:sp>
        <p:nvSpPr>
          <p:cNvPr id="6" name="TextBox 5">
            <a:extLst>
              <a:ext uri="{FF2B5EF4-FFF2-40B4-BE49-F238E27FC236}">
                <a16:creationId xmlns:a16="http://schemas.microsoft.com/office/drawing/2014/main" id="{A1F31231-B47D-4291-95A3-757E4C3CDAB1}"/>
              </a:ext>
            </a:extLst>
          </p:cNvPr>
          <p:cNvSpPr txBox="1"/>
          <p:nvPr/>
        </p:nvSpPr>
        <p:spPr>
          <a:xfrm>
            <a:off x="5167498" y="448616"/>
            <a:ext cx="1242873" cy="369332"/>
          </a:xfrm>
          <a:prstGeom prst="rect">
            <a:avLst/>
          </a:prstGeom>
          <a:noFill/>
        </p:spPr>
        <p:txBody>
          <a:bodyPr wrap="square" rtlCol="0">
            <a:spAutoFit/>
          </a:bodyPr>
          <a:lstStyle/>
          <a:p>
            <a:r>
              <a:rPr lang="en-US" b="1" dirty="0"/>
              <a:t>Cooley</a:t>
            </a:r>
          </a:p>
        </p:txBody>
      </p:sp>
      <p:sp>
        <p:nvSpPr>
          <p:cNvPr id="7" name="TextBox 6">
            <a:extLst>
              <a:ext uri="{FF2B5EF4-FFF2-40B4-BE49-F238E27FC236}">
                <a16:creationId xmlns:a16="http://schemas.microsoft.com/office/drawing/2014/main" id="{4573148C-32C1-4175-B616-0A330D593819}"/>
              </a:ext>
            </a:extLst>
          </p:cNvPr>
          <p:cNvSpPr txBox="1"/>
          <p:nvPr/>
        </p:nvSpPr>
        <p:spPr>
          <a:xfrm>
            <a:off x="1507873" y="809658"/>
            <a:ext cx="258783" cy="408400"/>
          </a:xfrm>
          <a:prstGeom prst="rect">
            <a:avLst/>
          </a:prstGeom>
          <a:noFill/>
        </p:spPr>
        <p:txBody>
          <a:bodyPr wrap="square" rtlCol="0">
            <a:spAutoFit/>
          </a:bodyPr>
          <a:lstStyle/>
          <a:p>
            <a:r>
              <a:rPr lang="en-US" sz="2000" b="1" dirty="0"/>
              <a:t>1</a:t>
            </a:r>
          </a:p>
        </p:txBody>
      </p:sp>
      <p:sp>
        <p:nvSpPr>
          <p:cNvPr id="8" name="TextBox 7">
            <a:extLst>
              <a:ext uri="{FF2B5EF4-FFF2-40B4-BE49-F238E27FC236}">
                <a16:creationId xmlns:a16="http://schemas.microsoft.com/office/drawing/2014/main" id="{DDF379F5-CCBD-49D8-B92B-92508D644854}"/>
              </a:ext>
            </a:extLst>
          </p:cNvPr>
          <p:cNvSpPr txBox="1"/>
          <p:nvPr/>
        </p:nvSpPr>
        <p:spPr>
          <a:xfrm>
            <a:off x="3542191" y="956448"/>
            <a:ext cx="1748901" cy="523220"/>
          </a:xfrm>
          <a:prstGeom prst="rect">
            <a:avLst/>
          </a:prstGeom>
          <a:noFill/>
        </p:spPr>
        <p:txBody>
          <a:bodyPr wrap="square" rtlCol="0">
            <a:spAutoFit/>
          </a:bodyPr>
          <a:lstStyle/>
          <a:p>
            <a:r>
              <a:rPr lang="en-US" sz="2800" b="1" dirty="0">
                <a:solidFill>
                  <a:srgbClr val="FF0000"/>
                </a:solidFill>
              </a:rPr>
              <a:t>COOLEY</a:t>
            </a:r>
          </a:p>
        </p:txBody>
      </p:sp>
      <p:sp>
        <p:nvSpPr>
          <p:cNvPr id="9" name="TextBox 8">
            <a:extLst>
              <a:ext uri="{FF2B5EF4-FFF2-40B4-BE49-F238E27FC236}">
                <a16:creationId xmlns:a16="http://schemas.microsoft.com/office/drawing/2014/main" id="{7E05FF08-00B3-4E39-9225-7300EA3F2945}"/>
              </a:ext>
            </a:extLst>
          </p:cNvPr>
          <p:cNvSpPr txBox="1"/>
          <p:nvPr/>
        </p:nvSpPr>
        <p:spPr>
          <a:xfrm>
            <a:off x="8842854" y="956448"/>
            <a:ext cx="2099464" cy="523220"/>
          </a:xfrm>
          <a:prstGeom prst="rect">
            <a:avLst/>
          </a:prstGeom>
          <a:noFill/>
        </p:spPr>
        <p:txBody>
          <a:bodyPr wrap="square" rtlCol="0">
            <a:spAutoFit/>
          </a:bodyPr>
          <a:lstStyle/>
          <a:p>
            <a:r>
              <a:rPr lang="en-US" sz="2800" b="1" dirty="0">
                <a:solidFill>
                  <a:srgbClr val="FF0000"/>
                </a:solidFill>
              </a:rPr>
              <a:t>RIDGEMONT</a:t>
            </a:r>
          </a:p>
        </p:txBody>
      </p:sp>
      <p:sp>
        <p:nvSpPr>
          <p:cNvPr id="10" name="TextBox 9">
            <a:extLst>
              <a:ext uri="{FF2B5EF4-FFF2-40B4-BE49-F238E27FC236}">
                <a16:creationId xmlns:a16="http://schemas.microsoft.com/office/drawing/2014/main" id="{9245CF38-D210-4ADC-9B64-22A7CE21D31C}"/>
              </a:ext>
            </a:extLst>
          </p:cNvPr>
          <p:cNvSpPr txBox="1"/>
          <p:nvPr/>
        </p:nvSpPr>
        <p:spPr>
          <a:xfrm>
            <a:off x="1404524" y="4064183"/>
            <a:ext cx="1775534" cy="338554"/>
          </a:xfrm>
          <a:prstGeom prst="rect">
            <a:avLst/>
          </a:prstGeom>
          <a:noFill/>
        </p:spPr>
        <p:txBody>
          <a:bodyPr wrap="square" rtlCol="0">
            <a:spAutoFit/>
          </a:bodyPr>
          <a:lstStyle/>
          <a:p>
            <a:r>
              <a:rPr lang="en-US" sz="1600" b="1" dirty="0">
                <a:solidFill>
                  <a:srgbClr val="FF0000"/>
                </a:solidFill>
              </a:rPr>
              <a:t>Ima Fairef</a:t>
            </a:r>
          </a:p>
        </p:txBody>
      </p:sp>
      <p:sp>
        <p:nvSpPr>
          <p:cNvPr id="11" name="TextBox 10">
            <a:extLst>
              <a:ext uri="{FF2B5EF4-FFF2-40B4-BE49-F238E27FC236}">
                <a16:creationId xmlns:a16="http://schemas.microsoft.com/office/drawing/2014/main" id="{B8BDF55F-0201-48DB-A4EE-192E52199110}"/>
              </a:ext>
            </a:extLst>
          </p:cNvPr>
          <p:cNvSpPr txBox="1"/>
          <p:nvPr/>
        </p:nvSpPr>
        <p:spPr>
          <a:xfrm>
            <a:off x="1678807" y="4341181"/>
            <a:ext cx="1501252" cy="369332"/>
          </a:xfrm>
          <a:prstGeom prst="rect">
            <a:avLst/>
          </a:prstGeom>
          <a:noFill/>
        </p:spPr>
        <p:txBody>
          <a:bodyPr wrap="square" rtlCol="0">
            <a:spAutoFit/>
          </a:bodyPr>
          <a:lstStyle/>
          <a:p>
            <a:r>
              <a:rPr lang="en-US" b="1" dirty="0">
                <a:solidFill>
                  <a:srgbClr val="FF0000"/>
                </a:solidFill>
              </a:rPr>
              <a:t>Louis Spiccoli</a:t>
            </a:r>
          </a:p>
        </p:txBody>
      </p:sp>
      <p:sp>
        <p:nvSpPr>
          <p:cNvPr id="12" name="TextBox 11">
            <a:extLst>
              <a:ext uri="{FF2B5EF4-FFF2-40B4-BE49-F238E27FC236}">
                <a16:creationId xmlns:a16="http://schemas.microsoft.com/office/drawing/2014/main" id="{02854E58-FA97-4CE4-B081-3D1D6EE2FD39}"/>
              </a:ext>
            </a:extLst>
          </p:cNvPr>
          <p:cNvSpPr txBox="1"/>
          <p:nvPr/>
        </p:nvSpPr>
        <p:spPr>
          <a:xfrm>
            <a:off x="6593151" y="4002627"/>
            <a:ext cx="1660124" cy="338554"/>
          </a:xfrm>
          <a:prstGeom prst="rect">
            <a:avLst/>
          </a:prstGeom>
          <a:noFill/>
        </p:spPr>
        <p:txBody>
          <a:bodyPr wrap="square" rtlCol="0">
            <a:spAutoFit/>
          </a:bodyPr>
          <a:lstStyle/>
          <a:p>
            <a:r>
              <a:rPr lang="en-US" sz="1600" b="1" dirty="0">
                <a:solidFill>
                  <a:srgbClr val="FF0000"/>
                </a:solidFill>
              </a:rPr>
              <a:t>Yura Goodone</a:t>
            </a:r>
          </a:p>
        </p:txBody>
      </p:sp>
      <p:sp>
        <p:nvSpPr>
          <p:cNvPr id="13" name="TextBox 12">
            <a:extLst>
              <a:ext uri="{FF2B5EF4-FFF2-40B4-BE49-F238E27FC236}">
                <a16:creationId xmlns:a16="http://schemas.microsoft.com/office/drawing/2014/main" id="{ADD62184-AF0C-4349-BD3D-F2E0825889FB}"/>
              </a:ext>
            </a:extLst>
          </p:cNvPr>
          <p:cNvSpPr txBox="1"/>
          <p:nvPr/>
        </p:nvSpPr>
        <p:spPr>
          <a:xfrm>
            <a:off x="6593151" y="440326"/>
            <a:ext cx="1242873" cy="369332"/>
          </a:xfrm>
          <a:prstGeom prst="rect">
            <a:avLst/>
          </a:prstGeom>
          <a:noFill/>
        </p:spPr>
        <p:txBody>
          <a:bodyPr wrap="square" rtlCol="0">
            <a:spAutoFit/>
          </a:bodyPr>
          <a:lstStyle/>
          <a:p>
            <a:r>
              <a:rPr lang="en-US" b="1" dirty="0"/>
              <a:t>Ridgemont</a:t>
            </a:r>
          </a:p>
        </p:txBody>
      </p:sp>
    </p:spTree>
    <p:extLst>
      <p:ext uri="{BB962C8B-B14F-4D97-AF65-F5344CB8AC3E}">
        <p14:creationId xmlns:p14="http://schemas.microsoft.com/office/powerpoint/2010/main" val="2923533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733D3-A7AE-4546-89AD-BD034A0AA3B0}"/>
              </a:ext>
            </a:extLst>
          </p:cNvPr>
          <p:cNvSpPr>
            <a:spLocks noGrp="1"/>
          </p:cNvSpPr>
          <p:nvPr>
            <p:ph type="ctrTitle"/>
          </p:nvPr>
        </p:nvSpPr>
        <p:spPr>
          <a:xfrm>
            <a:off x="1310936" y="447660"/>
            <a:ext cx="9144000" cy="679804"/>
          </a:xfrm>
        </p:spPr>
        <p:txBody>
          <a:bodyPr>
            <a:normAutofit fontScale="90000"/>
          </a:bodyPr>
          <a:lstStyle/>
          <a:p>
            <a:r>
              <a:rPr lang="en-US" b="1" dirty="0"/>
              <a:t>Lineup tips</a:t>
            </a:r>
          </a:p>
        </p:txBody>
      </p:sp>
      <p:sp>
        <p:nvSpPr>
          <p:cNvPr id="3" name="Subtitle 2">
            <a:extLst>
              <a:ext uri="{FF2B5EF4-FFF2-40B4-BE49-F238E27FC236}">
                <a16:creationId xmlns:a16="http://schemas.microsoft.com/office/drawing/2014/main" id="{59D8FB0D-EC6C-44E0-B4F6-47F463AC4071}"/>
              </a:ext>
            </a:extLst>
          </p:cNvPr>
          <p:cNvSpPr>
            <a:spLocks noGrp="1"/>
          </p:cNvSpPr>
          <p:nvPr>
            <p:ph type="subTitle" idx="1"/>
          </p:nvPr>
        </p:nvSpPr>
        <p:spPr>
          <a:xfrm>
            <a:off x="523783" y="1322773"/>
            <a:ext cx="11132598" cy="5317724"/>
          </a:xfrm>
        </p:spPr>
        <p:txBody>
          <a:bodyPr>
            <a:normAutofit/>
          </a:bodyPr>
          <a:lstStyle/>
          <a:p>
            <a:pPr marL="457200" indent="-457200" algn="l" rtl="0" fontAlgn="base">
              <a:spcBef>
                <a:spcPts val="0"/>
              </a:spcBef>
              <a:spcAft>
                <a:spcPts val="0"/>
              </a:spcAft>
              <a:buFont typeface="Arial" panose="020B0604020202020204" pitchFamily="34" charset="0"/>
              <a:buChar char="•"/>
            </a:pPr>
            <a:r>
              <a:rPr lang="en-US" sz="2800" b="0" i="0" u="none" strike="noStrike" dirty="0">
                <a:solidFill>
                  <a:srgbClr val="000000"/>
                </a:solidFill>
                <a:effectLst/>
                <a:latin typeface="Arial" panose="020B0604020202020204" pitchFamily="34" charset="0"/>
              </a:rPr>
              <a:t>If the R2 hasn’t given you the lineup sheet for each team when the clock shows 3:00 remaining in the timed warm-up, </a:t>
            </a:r>
            <a:r>
              <a:rPr lang="en-US" sz="2800" b="1" i="1" u="none" strike="noStrike" dirty="0">
                <a:solidFill>
                  <a:srgbClr val="FF0000"/>
                </a:solidFill>
                <a:effectLst/>
                <a:latin typeface="Arial" panose="020B0604020202020204" pitchFamily="34" charset="0"/>
              </a:rPr>
              <a:t>tell the R2 IMMEDIATELY</a:t>
            </a:r>
            <a:r>
              <a:rPr lang="en-US" sz="2800" b="0" i="0" u="none" strike="noStrike" dirty="0">
                <a:solidFill>
                  <a:srgbClr val="FF0000"/>
                </a:solidFill>
                <a:effectLst/>
                <a:latin typeface="Arial" panose="020B0604020202020204" pitchFamily="34" charset="0"/>
              </a:rPr>
              <a:t>.  </a:t>
            </a:r>
          </a:p>
          <a:p>
            <a:pPr marL="457200" indent="-457200" algn="l" rtl="0" fontAlgn="base">
              <a:spcBef>
                <a:spcPts val="0"/>
              </a:spcBef>
              <a:spcAft>
                <a:spcPts val="0"/>
              </a:spcAft>
              <a:buFont typeface="Arial" panose="020B0604020202020204" pitchFamily="34" charset="0"/>
              <a:buChar char="•"/>
            </a:pPr>
            <a:r>
              <a:rPr lang="en-US" sz="2800" b="0" i="0" u="none" strike="noStrike" dirty="0">
                <a:solidFill>
                  <a:srgbClr val="000000"/>
                </a:solidFill>
                <a:effectLst/>
                <a:latin typeface="Arial" panose="020B0604020202020204" pitchFamily="34" charset="0"/>
              </a:rPr>
              <a:t>During intermission, the lineups are due at prior to 1:00 before sets 2, 3, 4 and 5. </a:t>
            </a:r>
          </a:p>
          <a:p>
            <a:pPr marL="457200" indent="-457200" algn="l" rtl="0" fontAlgn="base">
              <a:spcBef>
                <a:spcPts val="640"/>
              </a:spcBef>
              <a:spcAft>
                <a:spcPts val="0"/>
              </a:spcAft>
              <a:buFont typeface="Arial" panose="020B0604020202020204" pitchFamily="34" charset="0"/>
              <a:buChar char="•"/>
            </a:pPr>
            <a:r>
              <a:rPr lang="en-US" sz="2800" b="0" i="0" u="none" strike="noStrike" dirty="0">
                <a:solidFill>
                  <a:srgbClr val="000000"/>
                </a:solidFill>
                <a:effectLst/>
                <a:latin typeface="Arial" panose="020B0604020202020204" pitchFamily="34" charset="0"/>
              </a:rPr>
              <a:t>If a number appears on the lineup sheet that isn’t on the team roster, </a:t>
            </a:r>
            <a:r>
              <a:rPr lang="en-US" sz="2800" b="1" i="1" u="none" strike="noStrike" dirty="0">
                <a:solidFill>
                  <a:srgbClr val="FF0000"/>
                </a:solidFill>
                <a:effectLst/>
                <a:latin typeface="Arial" panose="020B0604020202020204" pitchFamily="34" charset="0"/>
              </a:rPr>
              <a:t>tell the R2 IMMEDIATELY!!!</a:t>
            </a:r>
            <a:endParaRPr lang="en-US" sz="2800" b="0" i="0" u="none" strike="noStrike" dirty="0">
              <a:solidFill>
                <a:srgbClr val="000000"/>
              </a:solidFill>
              <a:effectLst/>
              <a:latin typeface="Arial" panose="020B0604020202020204" pitchFamily="34" charset="0"/>
            </a:endParaRPr>
          </a:p>
          <a:p>
            <a:pPr marL="457200" indent="-457200" algn="l" rtl="0" fontAlgn="base">
              <a:spcBef>
                <a:spcPts val="640"/>
              </a:spcBef>
              <a:spcAft>
                <a:spcPts val="0"/>
              </a:spcAft>
              <a:buFont typeface="Arial" panose="020B0604020202020204" pitchFamily="34" charset="0"/>
              <a:buChar char="•"/>
            </a:pPr>
            <a:r>
              <a:rPr lang="en-US" sz="2800" b="0" i="0" u="none" strike="noStrike" dirty="0">
                <a:solidFill>
                  <a:srgbClr val="000000"/>
                </a:solidFill>
                <a:effectLst/>
                <a:latin typeface="Arial" panose="020B0604020202020204" pitchFamily="34" charset="0"/>
              </a:rPr>
              <a:t>Each lineup should note which player is the floor captain (“</a:t>
            </a:r>
            <a:r>
              <a:rPr lang="en-US" sz="2800" b="1" i="0" u="none" strike="noStrike" dirty="0">
                <a:solidFill>
                  <a:srgbClr val="FF0000"/>
                </a:solidFill>
                <a:effectLst/>
                <a:latin typeface="Arial" panose="020B0604020202020204" pitchFamily="34" charset="0"/>
              </a:rPr>
              <a:t>c</a:t>
            </a:r>
            <a:r>
              <a:rPr lang="en-US" sz="2800" b="0" i="0" u="none" strike="noStrike" dirty="0">
                <a:solidFill>
                  <a:srgbClr val="000000"/>
                </a:solidFill>
                <a:effectLst/>
                <a:latin typeface="Arial" panose="020B0604020202020204" pitchFamily="34" charset="0"/>
              </a:rPr>
              <a:t>”).</a:t>
            </a:r>
          </a:p>
          <a:p>
            <a:pPr marL="457200" indent="-457200" algn="l" rtl="0" fontAlgn="base">
              <a:spcBef>
                <a:spcPts val="640"/>
              </a:spcBef>
              <a:spcAft>
                <a:spcPts val="0"/>
              </a:spcAft>
              <a:buFont typeface="Arial" panose="020B0604020202020204" pitchFamily="34" charset="0"/>
              <a:buChar char="•"/>
            </a:pPr>
            <a:r>
              <a:rPr lang="en-US" sz="2800" u="sng" dirty="0">
                <a:solidFill>
                  <a:srgbClr val="000000"/>
                </a:solidFill>
                <a:latin typeface="Arial" panose="020B0604020202020204" pitchFamily="34" charset="0"/>
              </a:rPr>
              <a:t>Always</a:t>
            </a:r>
            <a:r>
              <a:rPr lang="en-US" sz="2800" dirty="0">
                <a:solidFill>
                  <a:srgbClr val="000000"/>
                </a:solidFill>
                <a:latin typeface="Arial" panose="020B0604020202020204" pitchFamily="34" charset="0"/>
              </a:rPr>
              <a:t> double check the lineup.</a:t>
            </a:r>
          </a:p>
          <a:p>
            <a:pPr marL="457200" indent="-457200" algn="l" fontAlgn="base">
              <a:spcBef>
                <a:spcPts val="640"/>
              </a:spcBef>
              <a:buFont typeface="Arial" panose="020B0604020202020204" pitchFamily="34" charset="0"/>
              <a:buChar char="•"/>
            </a:pPr>
            <a:r>
              <a:rPr lang="en-US" sz="2800" b="0" i="0" u="none" strike="noStrike" dirty="0">
                <a:solidFill>
                  <a:srgbClr val="000000"/>
                </a:solidFill>
                <a:effectLst/>
                <a:latin typeface="Arial" panose="020B0604020202020204" pitchFamily="34" charset="0"/>
              </a:rPr>
              <a:t>Compare your scoresheet to the Libero Tracking Sheet to make sure they are the same, with numbers listed in serving order and the captain noted, exactly as on the lineup sheet.</a:t>
            </a:r>
          </a:p>
          <a:p>
            <a:pPr marL="457200" indent="-457200" algn="l" rtl="0" fontAlgn="base">
              <a:spcBef>
                <a:spcPts val="640"/>
              </a:spcBef>
              <a:spcAft>
                <a:spcPts val="0"/>
              </a:spcAft>
              <a:buFont typeface="Arial" panose="020B0604020202020204" pitchFamily="34" charset="0"/>
              <a:buChar char="•"/>
            </a:pPr>
            <a:endParaRPr lang="en-US" sz="2800" b="0" i="0" u="none" strike="noStrike" dirty="0">
              <a:solidFill>
                <a:srgbClr val="000000"/>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116434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73ED5-58C7-4147-B5AD-8271D8C65AB5}"/>
              </a:ext>
            </a:extLst>
          </p:cNvPr>
          <p:cNvSpPr>
            <a:spLocks noGrp="1"/>
          </p:cNvSpPr>
          <p:nvPr>
            <p:ph type="title"/>
          </p:nvPr>
        </p:nvSpPr>
        <p:spPr>
          <a:xfrm>
            <a:off x="838200" y="116550"/>
            <a:ext cx="10515600" cy="1325563"/>
          </a:xfrm>
        </p:spPr>
        <p:txBody>
          <a:bodyPr>
            <a:normAutofit/>
          </a:bodyPr>
          <a:lstStyle/>
          <a:p>
            <a:pPr algn="ctr"/>
            <a:r>
              <a:rPr lang="en-US" sz="4800" b="1" dirty="0"/>
              <a:t>The Missing Libero?? </a:t>
            </a:r>
            <a:r>
              <a:rPr lang="en-US" sz="4800" b="1" dirty="0">
                <a:sym typeface="Wingdings" panose="05000000000000000000" pitchFamily="2" charset="2"/>
              </a:rPr>
              <a:t></a:t>
            </a:r>
            <a:endParaRPr lang="en-US" sz="4800" b="1" dirty="0"/>
          </a:p>
        </p:txBody>
      </p:sp>
      <p:sp>
        <p:nvSpPr>
          <p:cNvPr id="3" name="Content Placeholder 2">
            <a:extLst>
              <a:ext uri="{FF2B5EF4-FFF2-40B4-BE49-F238E27FC236}">
                <a16:creationId xmlns:a16="http://schemas.microsoft.com/office/drawing/2014/main" id="{02E40CED-89A4-4E8A-BA06-DC776FE52877}"/>
              </a:ext>
            </a:extLst>
          </p:cNvPr>
          <p:cNvSpPr>
            <a:spLocks noGrp="1"/>
          </p:cNvSpPr>
          <p:nvPr>
            <p:ph idx="1"/>
          </p:nvPr>
        </p:nvSpPr>
        <p:spPr>
          <a:xfrm>
            <a:off x="461639" y="1442114"/>
            <a:ext cx="11398927" cy="5180628"/>
          </a:xfrm>
        </p:spPr>
        <p:txBody>
          <a:bodyPr>
            <a:normAutofit fontScale="92500" lnSpcReduction="10000"/>
          </a:bodyPr>
          <a:lstStyle/>
          <a:p>
            <a:pPr rtl="0" fontAlgn="base">
              <a:spcBef>
                <a:spcPts val="0"/>
              </a:spcBef>
              <a:spcAft>
                <a:spcPts val="0"/>
              </a:spcAft>
              <a:buFont typeface="Arial" panose="020B0604020202020204" pitchFamily="34" charset="0"/>
              <a:buChar char="•"/>
            </a:pPr>
            <a:r>
              <a:rPr lang="en-US" sz="3600" b="0" i="0" u="none" strike="noStrike" dirty="0">
                <a:solidFill>
                  <a:srgbClr val="000000"/>
                </a:solidFill>
                <a:effectLst/>
                <a:latin typeface="Arial" panose="020B0604020202020204" pitchFamily="34" charset="0"/>
              </a:rPr>
              <a:t>If a team has </a:t>
            </a:r>
            <a:r>
              <a:rPr lang="en-US" sz="3600" b="0" i="0" u="sng" strike="noStrike" dirty="0">
                <a:solidFill>
                  <a:srgbClr val="000000"/>
                </a:solidFill>
                <a:effectLst/>
                <a:latin typeface="Arial" panose="020B0604020202020204" pitchFamily="34" charset="0"/>
              </a:rPr>
              <a:t>not</a:t>
            </a:r>
            <a:r>
              <a:rPr lang="en-US" sz="3600" b="0" i="0" u="none" strike="noStrike" dirty="0">
                <a:solidFill>
                  <a:srgbClr val="000000"/>
                </a:solidFill>
                <a:effectLst/>
                <a:latin typeface="Arial" panose="020B0604020202020204" pitchFamily="34" charset="0"/>
              </a:rPr>
              <a:t> written down a libero number on their lineup sheet, by rule, they will </a:t>
            </a:r>
            <a:r>
              <a:rPr lang="en-US" sz="3600" b="0" i="0" u="sng" strike="noStrike" dirty="0">
                <a:solidFill>
                  <a:srgbClr val="000000"/>
                </a:solidFill>
                <a:effectLst/>
                <a:latin typeface="Arial" panose="020B0604020202020204" pitchFamily="34" charset="0"/>
              </a:rPr>
              <a:t>not</a:t>
            </a:r>
            <a:r>
              <a:rPr lang="en-US" sz="3600" b="0" i="0" u="none" strike="noStrike" dirty="0">
                <a:solidFill>
                  <a:srgbClr val="000000"/>
                </a:solidFill>
                <a:effectLst/>
                <a:latin typeface="Arial" panose="020B0604020202020204" pitchFamily="34" charset="0"/>
              </a:rPr>
              <a:t> have a libero for that set.  </a:t>
            </a:r>
          </a:p>
          <a:p>
            <a:pPr rtl="0" fontAlgn="base">
              <a:spcBef>
                <a:spcPts val="0"/>
              </a:spcBef>
              <a:spcAft>
                <a:spcPts val="0"/>
              </a:spcAft>
              <a:buFont typeface="Arial" panose="020B0604020202020204" pitchFamily="34" charset="0"/>
              <a:buChar char="•"/>
            </a:pPr>
            <a:r>
              <a:rPr lang="en-US" sz="3600" dirty="0">
                <a:solidFill>
                  <a:srgbClr val="000000"/>
                </a:solidFill>
                <a:latin typeface="Arial" panose="020B0604020202020204" pitchFamily="34" charset="0"/>
              </a:rPr>
              <a:t>Be proactive. </a:t>
            </a:r>
            <a:r>
              <a:rPr lang="en-US" sz="3600" b="1" i="1" u="none" strike="noStrike" dirty="0">
                <a:solidFill>
                  <a:srgbClr val="000000"/>
                </a:solidFill>
                <a:effectLst/>
                <a:latin typeface="Arial" panose="020B0604020202020204" pitchFamily="34" charset="0"/>
              </a:rPr>
              <a:t>Ask the R2 to confirm with the coach if this was intended. </a:t>
            </a:r>
            <a:r>
              <a:rPr lang="en-US" sz="3600" b="0" i="0" u="none" strike="noStrike" dirty="0">
                <a:solidFill>
                  <a:srgbClr val="000000"/>
                </a:solidFill>
                <a:effectLst/>
                <a:latin typeface="Arial" panose="020B0604020202020204" pitchFamily="34" charset="0"/>
              </a:rPr>
              <a:t>Often times coaches forget. Most officials allow the change after speaking with the coach.</a:t>
            </a:r>
            <a:endParaRPr lang="en-US" sz="3600" b="0" i="0" u="none" strike="noStrike" dirty="0">
              <a:solidFill>
                <a:srgbClr val="7030A0"/>
              </a:solidFill>
              <a:effectLst/>
              <a:latin typeface="Arial" panose="020B0604020202020204" pitchFamily="34" charset="0"/>
            </a:endParaRPr>
          </a:p>
          <a:p>
            <a:pPr rtl="0" fontAlgn="base">
              <a:spcBef>
                <a:spcPts val="640"/>
              </a:spcBef>
              <a:spcAft>
                <a:spcPts val="0"/>
              </a:spcAft>
              <a:buFont typeface="Arial" panose="020B0604020202020204" pitchFamily="34" charset="0"/>
              <a:buChar char="•"/>
            </a:pPr>
            <a:r>
              <a:rPr lang="en-US" sz="3600" b="1" i="0" u="none" strike="noStrike" dirty="0">
                <a:solidFill>
                  <a:srgbClr val="7030A0"/>
                </a:solidFill>
                <a:effectLst/>
                <a:latin typeface="Arial" panose="020B0604020202020204" pitchFamily="34" charset="0"/>
              </a:rPr>
              <a:t>NO LIBERO LISTED = NO LIBERO. </a:t>
            </a:r>
            <a:r>
              <a:rPr lang="en-US" sz="3600" i="0" u="none" strike="noStrike" dirty="0">
                <a:effectLst/>
                <a:latin typeface="Arial" panose="020B0604020202020204" pitchFamily="34" charset="0"/>
              </a:rPr>
              <a:t>Kudos for catching it beforehand.</a:t>
            </a:r>
          </a:p>
          <a:p>
            <a:pPr rtl="0" fontAlgn="base">
              <a:spcBef>
                <a:spcPts val="640"/>
              </a:spcBef>
              <a:spcAft>
                <a:spcPts val="0"/>
              </a:spcAft>
              <a:buFont typeface="Arial" panose="020B0604020202020204" pitchFamily="34" charset="0"/>
              <a:buChar char="•"/>
            </a:pPr>
            <a:r>
              <a:rPr lang="en-US" sz="3600" b="0" i="0" u="none" strike="noStrike" dirty="0">
                <a:solidFill>
                  <a:srgbClr val="000000"/>
                </a:solidFill>
                <a:effectLst/>
                <a:latin typeface="Arial" panose="020B0604020202020204" pitchFamily="34" charset="0"/>
              </a:rPr>
              <a:t>The team may add a libero for a subsequent set or change the libero each set– but only if a libero number is properly listed on the lineup sheet for a particular set and is not a duplicate number.</a:t>
            </a:r>
          </a:p>
          <a:p>
            <a:endParaRPr lang="en-US" dirty="0"/>
          </a:p>
        </p:txBody>
      </p:sp>
    </p:spTree>
    <p:extLst>
      <p:ext uri="{BB962C8B-B14F-4D97-AF65-F5344CB8AC3E}">
        <p14:creationId xmlns:p14="http://schemas.microsoft.com/office/powerpoint/2010/main" val="1496411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CA7C9-BE02-D455-8596-D11FBEBBA930}"/>
              </a:ext>
            </a:extLst>
          </p:cNvPr>
          <p:cNvSpPr>
            <a:spLocks noGrp="1"/>
          </p:cNvSpPr>
          <p:nvPr>
            <p:ph type="title"/>
          </p:nvPr>
        </p:nvSpPr>
        <p:spPr/>
        <p:txBody>
          <a:bodyPr>
            <a:normAutofit/>
          </a:bodyPr>
          <a:lstStyle/>
          <a:p>
            <a:pPr algn="ctr"/>
            <a:r>
              <a:rPr lang="en-US" sz="7200" b="1" dirty="0"/>
              <a:t>TONIGHT’S LINEUPS</a:t>
            </a:r>
          </a:p>
        </p:txBody>
      </p:sp>
      <p:pic>
        <p:nvPicPr>
          <p:cNvPr id="5" name="Picture 4" descr="A close up of a paper">
            <a:extLst>
              <a:ext uri="{FF2B5EF4-FFF2-40B4-BE49-F238E27FC236}">
                <a16:creationId xmlns:a16="http://schemas.microsoft.com/office/drawing/2014/main" id="{1766D793-B110-A972-F520-77A42B2928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49" y="1690688"/>
            <a:ext cx="10963275" cy="4687671"/>
          </a:xfrm>
          <a:prstGeom prst="rect">
            <a:avLst/>
          </a:prstGeom>
        </p:spPr>
      </p:pic>
      <p:sp>
        <p:nvSpPr>
          <p:cNvPr id="6" name="TextBox 5">
            <a:extLst>
              <a:ext uri="{FF2B5EF4-FFF2-40B4-BE49-F238E27FC236}">
                <a16:creationId xmlns:a16="http://schemas.microsoft.com/office/drawing/2014/main" id="{6312C963-7B5F-7F18-741A-30F7C599B43E}"/>
              </a:ext>
            </a:extLst>
          </p:cNvPr>
          <p:cNvSpPr txBox="1"/>
          <p:nvPr/>
        </p:nvSpPr>
        <p:spPr>
          <a:xfrm>
            <a:off x="561974" y="5403346"/>
            <a:ext cx="10791826" cy="1089529"/>
          </a:xfrm>
          <a:prstGeom prst="rect">
            <a:avLst/>
          </a:prstGeom>
          <a:noFill/>
        </p:spPr>
        <p:txBody>
          <a:bodyPr wrap="square" rtlCol="0">
            <a:spAutoFit/>
          </a:bodyPr>
          <a:lstStyle/>
          <a:p>
            <a:pPr>
              <a:lnSpc>
                <a:spcPct val="90000"/>
              </a:lnSpc>
              <a:spcBef>
                <a:spcPct val="0"/>
              </a:spcBef>
              <a:spcAft>
                <a:spcPts val="600"/>
              </a:spcAft>
            </a:pPr>
            <a:r>
              <a:rPr lang="en-US" sz="2400" b="1" dirty="0">
                <a:solidFill>
                  <a:schemeClr val="tx1">
                    <a:lumMod val="85000"/>
                    <a:lumOff val="15000"/>
                  </a:schemeClr>
                </a:solidFill>
                <a:highlight>
                  <a:srgbClr val="FFFF00"/>
                </a:highlight>
                <a:latin typeface="+mj-lt"/>
                <a:ea typeface="+mj-ea"/>
                <a:cs typeface="+mj-cs"/>
              </a:rPr>
              <a:t>The coin toss resulted in </a:t>
            </a:r>
            <a:r>
              <a:rPr lang="en-US" sz="2400" b="1" dirty="0">
                <a:solidFill>
                  <a:srgbClr val="FF0000"/>
                </a:solidFill>
                <a:highlight>
                  <a:srgbClr val="FFFF00"/>
                </a:highlight>
                <a:latin typeface="+mj-lt"/>
                <a:ea typeface="+mj-ea"/>
                <a:cs typeface="+mj-cs"/>
              </a:rPr>
              <a:t>Cooley</a:t>
            </a:r>
            <a:r>
              <a:rPr lang="en-US" sz="2400" b="1" dirty="0">
                <a:solidFill>
                  <a:schemeClr val="tx1">
                    <a:lumMod val="85000"/>
                    <a:lumOff val="15000"/>
                  </a:schemeClr>
                </a:solidFill>
                <a:highlight>
                  <a:srgbClr val="FFFF00"/>
                </a:highlight>
                <a:latin typeface="+mj-lt"/>
                <a:ea typeface="+mj-ea"/>
                <a:cs typeface="+mj-cs"/>
              </a:rPr>
              <a:t> winning the toss and choosing to </a:t>
            </a:r>
            <a:r>
              <a:rPr lang="en-US" sz="2400" b="1" dirty="0">
                <a:solidFill>
                  <a:srgbClr val="FF0000"/>
                </a:solidFill>
                <a:highlight>
                  <a:srgbClr val="FFFF00"/>
                </a:highlight>
                <a:latin typeface="+mj-lt"/>
                <a:ea typeface="+mj-ea"/>
                <a:cs typeface="+mj-cs"/>
              </a:rPr>
              <a:t>serve</a:t>
            </a:r>
            <a:r>
              <a:rPr lang="en-US" sz="2400" b="1" dirty="0">
                <a:solidFill>
                  <a:schemeClr val="tx1">
                    <a:lumMod val="85000"/>
                    <a:lumOff val="15000"/>
                  </a:schemeClr>
                </a:solidFill>
                <a:highlight>
                  <a:srgbClr val="FFFF00"/>
                </a:highlight>
                <a:latin typeface="+mj-lt"/>
                <a:ea typeface="+mj-ea"/>
                <a:cs typeface="+mj-cs"/>
              </a:rPr>
              <a:t>. Warmups are underway and the rosters turned in and lineups submitted before 2:30 appears on the clock. Enter the lineups as you see them in front of you. Should look like this….</a:t>
            </a:r>
          </a:p>
        </p:txBody>
      </p:sp>
    </p:spTree>
    <p:extLst>
      <p:ext uri="{BB962C8B-B14F-4D97-AF65-F5344CB8AC3E}">
        <p14:creationId xmlns:p14="http://schemas.microsoft.com/office/powerpoint/2010/main" val="4053051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6FA4E-E93D-49A1-98AE-15DAA0485785}"/>
              </a:ext>
            </a:extLst>
          </p:cNvPr>
          <p:cNvSpPr>
            <a:spLocks noGrp="1"/>
          </p:cNvSpPr>
          <p:nvPr>
            <p:ph type="ctrTitle"/>
          </p:nvPr>
        </p:nvSpPr>
        <p:spPr>
          <a:xfrm>
            <a:off x="580793" y="110971"/>
            <a:ext cx="10906125" cy="898447"/>
          </a:xfrm>
        </p:spPr>
        <p:txBody>
          <a:bodyPr>
            <a:normAutofit/>
          </a:bodyPr>
          <a:lstStyle/>
          <a:p>
            <a:r>
              <a:rPr lang="en-US" sz="4400" b="1" i="0" u="none" strike="noStrike" dirty="0">
                <a:solidFill>
                  <a:srgbClr val="000000"/>
                </a:solidFill>
                <a:effectLst/>
                <a:latin typeface="Arial" panose="020B0604020202020204" pitchFamily="34" charset="0"/>
              </a:rPr>
              <a:t>SCORING CLINIC PREFACE</a:t>
            </a:r>
            <a:endParaRPr lang="en-US" sz="4400" dirty="0"/>
          </a:p>
        </p:txBody>
      </p:sp>
      <p:sp>
        <p:nvSpPr>
          <p:cNvPr id="3" name="Subtitle 2">
            <a:extLst>
              <a:ext uri="{FF2B5EF4-FFF2-40B4-BE49-F238E27FC236}">
                <a16:creationId xmlns:a16="http://schemas.microsoft.com/office/drawing/2014/main" id="{C2335F55-2D8F-4850-80F8-5751F6B18BF4}"/>
              </a:ext>
            </a:extLst>
          </p:cNvPr>
          <p:cNvSpPr>
            <a:spLocks noGrp="1"/>
          </p:cNvSpPr>
          <p:nvPr>
            <p:ph type="subTitle" idx="1"/>
          </p:nvPr>
        </p:nvSpPr>
        <p:spPr>
          <a:xfrm>
            <a:off x="228599" y="1009418"/>
            <a:ext cx="11644313" cy="5737611"/>
          </a:xfrm>
        </p:spPr>
        <p:txBody>
          <a:bodyPr>
            <a:normAutofit fontScale="77500" lnSpcReduction="20000"/>
          </a:bodyPr>
          <a:lstStyle/>
          <a:p>
            <a:pPr algn="l" rtl="0" fontAlgn="base">
              <a:spcBef>
                <a:spcPts val="0"/>
              </a:spcBef>
              <a:spcAft>
                <a:spcPts val="0"/>
              </a:spcAft>
              <a:buFont typeface="Arial" panose="020B0604020202020204" pitchFamily="34" charset="0"/>
              <a:buChar char="•"/>
            </a:pPr>
            <a:r>
              <a:rPr lang="en-US" sz="3600" b="0" i="0" u="none" strike="noStrike" dirty="0">
                <a:solidFill>
                  <a:srgbClr val="000000"/>
                </a:solidFill>
                <a:effectLst/>
                <a:latin typeface="Arial" panose="020B0604020202020204" pitchFamily="34" charset="0"/>
              </a:rPr>
              <a:t> </a:t>
            </a:r>
            <a:r>
              <a:rPr lang="en-US" sz="3100" b="0" i="0" u="none" strike="noStrike" dirty="0">
                <a:solidFill>
                  <a:srgbClr val="000000"/>
                </a:solidFill>
                <a:effectLst/>
              </a:rPr>
              <a:t>This </a:t>
            </a:r>
            <a:r>
              <a:rPr lang="en-US" sz="3100" b="0" u="none" strike="noStrike" dirty="0">
                <a:solidFill>
                  <a:srgbClr val="000000"/>
                </a:solidFill>
                <a:effectLst/>
              </a:rPr>
              <a:t>PowerPoint</a:t>
            </a:r>
            <a:r>
              <a:rPr lang="en-US" sz="3100" b="0" i="0" u="none" strike="noStrike" dirty="0">
                <a:solidFill>
                  <a:srgbClr val="000000"/>
                </a:solidFill>
                <a:effectLst/>
              </a:rPr>
              <a:t> presentation is to help scorers understand proper NFHS scoring procedures.  All officials NEED to know the correct way to score a match. </a:t>
            </a:r>
            <a:r>
              <a:rPr lang="en-US" sz="3100" dirty="0">
                <a:solidFill>
                  <a:srgbClr val="000000"/>
                </a:solidFill>
              </a:rPr>
              <a:t>Bad scorekeeping can be a nightmare to figure out. Rest assured, it will happen when you least expect it and you need to be prepared. Bottom line: </a:t>
            </a:r>
            <a:r>
              <a:rPr lang="en-US" sz="3100" u="sng" dirty="0">
                <a:solidFill>
                  <a:srgbClr val="000000"/>
                </a:solidFill>
              </a:rPr>
              <a:t>Know and understand HOW to score a match.</a:t>
            </a:r>
          </a:p>
          <a:p>
            <a:pPr algn="l" rtl="0" fontAlgn="base">
              <a:spcBef>
                <a:spcPts val="0"/>
              </a:spcBef>
              <a:spcAft>
                <a:spcPts val="0"/>
              </a:spcAft>
              <a:buFont typeface="Arial" panose="020B0604020202020204" pitchFamily="34" charset="0"/>
              <a:buChar char="•"/>
            </a:pPr>
            <a:endParaRPr lang="en-US" sz="3100" b="0" i="0" strike="noStrike" dirty="0">
              <a:solidFill>
                <a:srgbClr val="000000"/>
              </a:solidFill>
              <a:effectLst/>
            </a:endParaRPr>
          </a:p>
          <a:p>
            <a:pPr algn="l" rtl="0" fontAlgn="base">
              <a:spcBef>
                <a:spcPts val="0"/>
              </a:spcBef>
              <a:spcAft>
                <a:spcPts val="0"/>
              </a:spcAft>
              <a:buFont typeface="Arial" panose="020B0604020202020204" pitchFamily="34" charset="0"/>
              <a:buChar char="•"/>
            </a:pPr>
            <a:r>
              <a:rPr lang="en-US" sz="3100" dirty="0">
                <a:solidFill>
                  <a:srgbClr val="000000"/>
                </a:solidFill>
              </a:rPr>
              <a:t>  Every activity</a:t>
            </a:r>
            <a:r>
              <a:rPr lang="en-US" sz="3100" b="0" i="0" strike="noStrike" dirty="0">
                <a:solidFill>
                  <a:srgbClr val="000000"/>
                </a:solidFill>
                <a:effectLst/>
              </a:rPr>
              <a:t> in a volleyball match is considered an event. Serving, points, substitutions, side-outs, re-serves, replays, cards, time-outs. The comments is for explanations of cards or anything else that should be documented.</a:t>
            </a:r>
          </a:p>
          <a:p>
            <a:pPr algn="l" rtl="0" fontAlgn="base">
              <a:spcBef>
                <a:spcPts val="0"/>
              </a:spcBef>
              <a:spcAft>
                <a:spcPts val="0"/>
              </a:spcAft>
            </a:pPr>
            <a:endParaRPr lang="en-US" sz="3100" b="0" i="0" u="none" strike="noStrike" dirty="0">
              <a:solidFill>
                <a:srgbClr val="000000"/>
              </a:solidFill>
              <a:effectLst/>
            </a:endParaRPr>
          </a:p>
          <a:p>
            <a:pPr algn="l" fontAlgn="base">
              <a:spcBef>
                <a:spcPts val="640"/>
              </a:spcBef>
              <a:buFont typeface="Arial" panose="020B0604020202020204" pitchFamily="34" charset="0"/>
              <a:buChar char="•"/>
            </a:pPr>
            <a:r>
              <a:rPr lang="en-US" sz="3100" b="0" i="0" u="none" strike="noStrike" dirty="0">
                <a:solidFill>
                  <a:srgbClr val="000000"/>
                </a:solidFill>
                <a:effectLst/>
              </a:rPr>
              <a:t>  </a:t>
            </a:r>
            <a:r>
              <a:rPr lang="en-US" sz="3100" dirty="0">
                <a:solidFill>
                  <a:srgbClr val="000000"/>
                </a:solidFill>
              </a:rPr>
              <a:t>When a team is serving, you need to record </a:t>
            </a:r>
            <a:r>
              <a:rPr lang="en-US" sz="3100" u="sng" dirty="0">
                <a:solidFill>
                  <a:srgbClr val="000000"/>
                </a:solidFill>
              </a:rPr>
              <a:t>all</a:t>
            </a:r>
            <a:r>
              <a:rPr lang="en-US" sz="3100" dirty="0">
                <a:solidFill>
                  <a:srgbClr val="000000"/>
                </a:solidFill>
              </a:rPr>
              <a:t> the </a:t>
            </a:r>
            <a:r>
              <a:rPr lang="en-US" sz="3100" b="1" dirty="0">
                <a:solidFill>
                  <a:srgbClr val="FF0000"/>
                </a:solidFill>
              </a:rPr>
              <a:t>events</a:t>
            </a:r>
            <a:r>
              <a:rPr lang="en-US" sz="3100" dirty="0">
                <a:solidFill>
                  <a:srgbClr val="000000"/>
                </a:solidFill>
              </a:rPr>
              <a:t> that take place during </a:t>
            </a:r>
            <a:r>
              <a:rPr lang="en-US" sz="3100" u="sng" dirty="0">
                <a:solidFill>
                  <a:srgbClr val="000000"/>
                </a:solidFill>
              </a:rPr>
              <a:t>that</a:t>
            </a:r>
            <a:r>
              <a:rPr lang="en-US" sz="3100" dirty="0">
                <a:solidFill>
                  <a:srgbClr val="000000"/>
                </a:solidFill>
              </a:rPr>
              <a:t> player’s term of service. The text pages on this presentation describe all the </a:t>
            </a:r>
            <a:r>
              <a:rPr lang="en-US" sz="3100" b="1" dirty="0">
                <a:solidFill>
                  <a:srgbClr val="FF0000"/>
                </a:solidFill>
              </a:rPr>
              <a:t>events</a:t>
            </a:r>
            <a:r>
              <a:rPr lang="en-US" sz="3100" dirty="0">
                <a:solidFill>
                  <a:srgbClr val="000000"/>
                </a:solidFill>
              </a:rPr>
              <a:t> that happened during the set. You need to make the correct entries on the scoresheet.</a:t>
            </a:r>
          </a:p>
          <a:p>
            <a:pPr algn="l" rtl="0" fontAlgn="base">
              <a:spcBef>
                <a:spcPts val="640"/>
              </a:spcBef>
              <a:spcAft>
                <a:spcPts val="0"/>
              </a:spcAft>
              <a:buFont typeface="Arial" panose="020B0604020202020204" pitchFamily="34" charset="0"/>
              <a:buChar char="•"/>
            </a:pPr>
            <a:endParaRPr lang="en-US" sz="3100" b="0" i="0" u="none" strike="noStrike" dirty="0">
              <a:solidFill>
                <a:srgbClr val="000000"/>
              </a:solidFill>
              <a:effectLst/>
            </a:endParaRPr>
          </a:p>
          <a:p>
            <a:pPr algn="l" rtl="0" fontAlgn="base">
              <a:spcBef>
                <a:spcPts val="640"/>
              </a:spcBef>
              <a:spcAft>
                <a:spcPts val="0"/>
              </a:spcAft>
              <a:buFont typeface="Arial" panose="020B0604020202020204" pitchFamily="34" charset="0"/>
              <a:buChar char="•"/>
            </a:pPr>
            <a:r>
              <a:rPr lang="en-US" sz="3100" b="0" i="0" u="none" strike="noStrike" dirty="0">
                <a:effectLst/>
              </a:rPr>
              <a:t>  A sample scoresheet on the subsequent slides will show the </a:t>
            </a:r>
            <a:r>
              <a:rPr lang="en-US" sz="3100" b="1" i="0" u="sng" strike="noStrike" dirty="0">
                <a:solidFill>
                  <a:srgbClr val="FF0000"/>
                </a:solidFill>
                <a:effectLst/>
              </a:rPr>
              <a:t>correct</a:t>
            </a:r>
            <a:r>
              <a:rPr lang="en-US" sz="3100" b="0" i="0" u="none" strike="noStrike" dirty="0">
                <a:effectLst/>
              </a:rPr>
              <a:t> way it should have been written</a:t>
            </a:r>
            <a:r>
              <a:rPr lang="en-US" sz="3100" dirty="0"/>
              <a:t> using </a:t>
            </a:r>
            <a:r>
              <a:rPr lang="en-US" sz="3100" b="1" i="0" u="none" strike="noStrike" dirty="0">
                <a:solidFill>
                  <a:srgbClr val="FF0000"/>
                </a:solidFill>
                <a:effectLst/>
              </a:rPr>
              <a:t>RED INK</a:t>
            </a:r>
            <a:r>
              <a:rPr lang="en-US" sz="3100" b="0" i="0" u="none" strike="noStrike" dirty="0">
                <a:effectLst/>
              </a:rPr>
              <a:t>.</a:t>
            </a:r>
          </a:p>
          <a:p>
            <a:pPr algn="l" rtl="0" fontAlgn="base">
              <a:spcBef>
                <a:spcPts val="640"/>
              </a:spcBef>
              <a:spcAft>
                <a:spcPts val="0"/>
              </a:spcAft>
              <a:buFont typeface="Arial" panose="020B0604020202020204" pitchFamily="34" charset="0"/>
              <a:buChar char="•"/>
            </a:pPr>
            <a:endParaRPr lang="en-US" sz="3100" b="0" i="0" u="none" strike="noStrike" dirty="0">
              <a:effectLst/>
            </a:endParaRPr>
          </a:p>
          <a:p>
            <a:pPr algn="l" rtl="0" fontAlgn="base">
              <a:spcBef>
                <a:spcPts val="640"/>
              </a:spcBef>
              <a:spcAft>
                <a:spcPts val="0"/>
              </a:spcAft>
              <a:buFont typeface="Arial" panose="020B0604020202020204" pitchFamily="34" charset="0"/>
              <a:buChar char="•"/>
            </a:pPr>
            <a:r>
              <a:rPr lang="en-US" sz="3100" dirty="0"/>
              <a:t>  The next page shows a blank scoresheet like the one in front of you.</a:t>
            </a:r>
            <a:endParaRPr lang="en-US" sz="3100" b="0" i="0" u="none" strike="noStrike" dirty="0">
              <a:effectLst/>
            </a:endParaRPr>
          </a:p>
        </p:txBody>
      </p:sp>
    </p:spTree>
    <p:extLst>
      <p:ext uri="{BB962C8B-B14F-4D97-AF65-F5344CB8AC3E}">
        <p14:creationId xmlns:p14="http://schemas.microsoft.com/office/powerpoint/2010/main" val="1444061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low confidence">
            <a:extLst>
              <a:ext uri="{FF2B5EF4-FFF2-40B4-BE49-F238E27FC236}">
                <a16:creationId xmlns:a16="http://schemas.microsoft.com/office/drawing/2014/main" id="{0F239457-C0F6-4721-AA3C-536B86F08E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7020"/>
            <a:ext cx="11677650" cy="6858000"/>
          </a:xfrm>
          <a:prstGeom prst="rect">
            <a:avLst/>
          </a:prstGeom>
        </p:spPr>
      </p:pic>
      <p:sp>
        <p:nvSpPr>
          <p:cNvPr id="2" name="TextBox 1">
            <a:extLst>
              <a:ext uri="{FF2B5EF4-FFF2-40B4-BE49-F238E27FC236}">
                <a16:creationId xmlns:a16="http://schemas.microsoft.com/office/drawing/2014/main" id="{3E2942E7-D47E-4741-8E22-278801F7AB5A}"/>
              </a:ext>
            </a:extLst>
          </p:cNvPr>
          <p:cNvSpPr txBox="1"/>
          <p:nvPr/>
        </p:nvSpPr>
        <p:spPr>
          <a:xfrm>
            <a:off x="933488" y="474675"/>
            <a:ext cx="1176024" cy="338554"/>
          </a:xfrm>
          <a:prstGeom prst="rect">
            <a:avLst/>
          </a:prstGeom>
          <a:noFill/>
        </p:spPr>
        <p:txBody>
          <a:bodyPr wrap="square" rtlCol="0">
            <a:spAutoFit/>
          </a:bodyPr>
          <a:lstStyle/>
          <a:p>
            <a:r>
              <a:rPr lang="en-US" sz="1600" b="1" dirty="0"/>
              <a:t>10/32/22</a:t>
            </a:r>
          </a:p>
        </p:txBody>
      </p:sp>
      <p:sp>
        <p:nvSpPr>
          <p:cNvPr id="4" name="TextBox 3">
            <a:extLst>
              <a:ext uri="{FF2B5EF4-FFF2-40B4-BE49-F238E27FC236}">
                <a16:creationId xmlns:a16="http://schemas.microsoft.com/office/drawing/2014/main" id="{B5FF836C-44FA-4F8D-AB88-98B4D0B1BFAD}"/>
              </a:ext>
            </a:extLst>
          </p:cNvPr>
          <p:cNvSpPr txBox="1"/>
          <p:nvPr/>
        </p:nvSpPr>
        <p:spPr>
          <a:xfrm>
            <a:off x="2173699" y="459286"/>
            <a:ext cx="433154" cy="369332"/>
          </a:xfrm>
          <a:prstGeom prst="rect">
            <a:avLst/>
          </a:prstGeom>
          <a:noFill/>
        </p:spPr>
        <p:txBody>
          <a:bodyPr wrap="square" rtlCol="0">
            <a:spAutoFit/>
          </a:bodyPr>
          <a:lstStyle/>
          <a:p>
            <a:r>
              <a:rPr lang="en-US" b="1" dirty="0"/>
              <a:t>V</a:t>
            </a:r>
          </a:p>
        </p:txBody>
      </p:sp>
      <p:sp>
        <p:nvSpPr>
          <p:cNvPr id="5" name="TextBox 4">
            <a:extLst>
              <a:ext uri="{FF2B5EF4-FFF2-40B4-BE49-F238E27FC236}">
                <a16:creationId xmlns:a16="http://schemas.microsoft.com/office/drawing/2014/main" id="{3449FDA1-B5BD-4B74-821A-9D2902286F42}"/>
              </a:ext>
            </a:extLst>
          </p:cNvPr>
          <p:cNvSpPr txBox="1"/>
          <p:nvPr/>
        </p:nvSpPr>
        <p:spPr>
          <a:xfrm>
            <a:off x="3043000" y="440326"/>
            <a:ext cx="1458906" cy="369332"/>
          </a:xfrm>
          <a:prstGeom prst="rect">
            <a:avLst/>
          </a:prstGeom>
          <a:noFill/>
        </p:spPr>
        <p:txBody>
          <a:bodyPr wrap="square" rtlCol="0">
            <a:spAutoFit/>
          </a:bodyPr>
          <a:lstStyle/>
          <a:p>
            <a:r>
              <a:rPr lang="en-US" b="1" dirty="0"/>
              <a:t>Ridgemont</a:t>
            </a:r>
          </a:p>
        </p:txBody>
      </p:sp>
      <p:sp>
        <p:nvSpPr>
          <p:cNvPr id="6" name="TextBox 5">
            <a:extLst>
              <a:ext uri="{FF2B5EF4-FFF2-40B4-BE49-F238E27FC236}">
                <a16:creationId xmlns:a16="http://schemas.microsoft.com/office/drawing/2014/main" id="{A1F31231-B47D-4291-95A3-757E4C3CDAB1}"/>
              </a:ext>
            </a:extLst>
          </p:cNvPr>
          <p:cNvSpPr txBox="1"/>
          <p:nvPr/>
        </p:nvSpPr>
        <p:spPr>
          <a:xfrm>
            <a:off x="5167498" y="448616"/>
            <a:ext cx="1242873" cy="369332"/>
          </a:xfrm>
          <a:prstGeom prst="rect">
            <a:avLst/>
          </a:prstGeom>
          <a:noFill/>
        </p:spPr>
        <p:txBody>
          <a:bodyPr wrap="square" rtlCol="0">
            <a:spAutoFit/>
          </a:bodyPr>
          <a:lstStyle/>
          <a:p>
            <a:r>
              <a:rPr lang="en-US" b="1" dirty="0"/>
              <a:t>Cooley</a:t>
            </a:r>
          </a:p>
        </p:txBody>
      </p:sp>
      <p:sp>
        <p:nvSpPr>
          <p:cNvPr id="7" name="TextBox 6">
            <a:extLst>
              <a:ext uri="{FF2B5EF4-FFF2-40B4-BE49-F238E27FC236}">
                <a16:creationId xmlns:a16="http://schemas.microsoft.com/office/drawing/2014/main" id="{4573148C-32C1-4175-B616-0A330D593819}"/>
              </a:ext>
            </a:extLst>
          </p:cNvPr>
          <p:cNvSpPr txBox="1"/>
          <p:nvPr/>
        </p:nvSpPr>
        <p:spPr>
          <a:xfrm>
            <a:off x="1445554" y="780685"/>
            <a:ext cx="388057" cy="408400"/>
          </a:xfrm>
          <a:prstGeom prst="rect">
            <a:avLst/>
          </a:prstGeom>
          <a:noFill/>
        </p:spPr>
        <p:txBody>
          <a:bodyPr wrap="square" rtlCol="0">
            <a:spAutoFit/>
          </a:bodyPr>
          <a:lstStyle/>
          <a:p>
            <a:r>
              <a:rPr lang="en-US" sz="2000" b="1" dirty="0"/>
              <a:t>1</a:t>
            </a:r>
          </a:p>
        </p:txBody>
      </p:sp>
      <p:sp>
        <p:nvSpPr>
          <p:cNvPr id="8" name="TextBox 7">
            <a:extLst>
              <a:ext uri="{FF2B5EF4-FFF2-40B4-BE49-F238E27FC236}">
                <a16:creationId xmlns:a16="http://schemas.microsoft.com/office/drawing/2014/main" id="{DDF379F5-CCBD-49D8-B92B-92508D644854}"/>
              </a:ext>
            </a:extLst>
          </p:cNvPr>
          <p:cNvSpPr txBox="1"/>
          <p:nvPr/>
        </p:nvSpPr>
        <p:spPr>
          <a:xfrm>
            <a:off x="3542191" y="956448"/>
            <a:ext cx="1748901" cy="461665"/>
          </a:xfrm>
          <a:prstGeom prst="rect">
            <a:avLst/>
          </a:prstGeom>
          <a:noFill/>
        </p:spPr>
        <p:txBody>
          <a:bodyPr wrap="square" rtlCol="0">
            <a:spAutoFit/>
          </a:bodyPr>
          <a:lstStyle/>
          <a:p>
            <a:r>
              <a:rPr lang="en-US" sz="2400" b="1" dirty="0"/>
              <a:t>COOLEY</a:t>
            </a:r>
          </a:p>
        </p:txBody>
      </p:sp>
      <p:sp>
        <p:nvSpPr>
          <p:cNvPr id="9" name="TextBox 8">
            <a:extLst>
              <a:ext uri="{FF2B5EF4-FFF2-40B4-BE49-F238E27FC236}">
                <a16:creationId xmlns:a16="http://schemas.microsoft.com/office/drawing/2014/main" id="{7E05FF08-00B3-4E39-9225-7300EA3F2945}"/>
              </a:ext>
            </a:extLst>
          </p:cNvPr>
          <p:cNvSpPr txBox="1"/>
          <p:nvPr/>
        </p:nvSpPr>
        <p:spPr>
          <a:xfrm>
            <a:off x="8762260" y="956448"/>
            <a:ext cx="2180058" cy="461665"/>
          </a:xfrm>
          <a:prstGeom prst="rect">
            <a:avLst/>
          </a:prstGeom>
          <a:noFill/>
        </p:spPr>
        <p:txBody>
          <a:bodyPr wrap="square" rtlCol="0">
            <a:spAutoFit/>
          </a:bodyPr>
          <a:lstStyle/>
          <a:p>
            <a:r>
              <a:rPr lang="en-US" sz="2400" b="1" dirty="0"/>
              <a:t>RIDGEMONT</a:t>
            </a:r>
          </a:p>
        </p:txBody>
      </p:sp>
      <p:sp>
        <p:nvSpPr>
          <p:cNvPr id="10" name="TextBox 9">
            <a:extLst>
              <a:ext uri="{FF2B5EF4-FFF2-40B4-BE49-F238E27FC236}">
                <a16:creationId xmlns:a16="http://schemas.microsoft.com/office/drawing/2014/main" id="{9245CF38-D210-4ADC-9B64-22A7CE21D31C}"/>
              </a:ext>
            </a:extLst>
          </p:cNvPr>
          <p:cNvSpPr txBox="1"/>
          <p:nvPr/>
        </p:nvSpPr>
        <p:spPr>
          <a:xfrm>
            <a:off x="1410043" y="4089946"/>
            <a:ext cx="1775534" cy="338554"/>
          </a:xfrm>
          <a:prstGeom prst="rect">
            <a:avLst/>
          </a:prstGeom>
          <a:noFill/>
        </p:spPr>
        <p:txBody>
          <a:bodyPr wrap="square" rtlCol="0">
            <a:spAutoFit/>
          </a:bodyPr>
          <a:lstStyle/>
          <a:p>
            <a:r>
              <a:rPr lang="en-US" sz="1600" b="1" dirty="0"/>
              <a:t>Ima Fairef</a:t>
            </a:r>
          </a:p>
        </p:txBody>
      </p:sp>
      <p:sp>
        <p:nvSpPr>
          <p:cNvPr id="11" name="TextBox 10">
            <a:extLst>
              <a:ext uri="{FF2B5EF4-FFF2-40B4-BE49-F238E27FC236}">
                <a16:creationId xmlns:a16="http://schemas.microsoft.com/office/drawing/2014/main" id="{B8BDF55F-0201-48DB-A4EE-192E52199110}"/>
              </a:ext>
            </a:extLst>
          </p:cNvPr>
          <p:cNvSpPr txBox="1"/>
          <p:nvPr/>
        </p:nvSpPr>
        <p:spPr>
          <a:xfrm>
            <a:off x="1678806" y="4341181"/>
            <a:ext cx="1660125" cy="369332"/>
          </a:xfrm>
          <a:prstGeom prst="rect">
            <a:avLst/>
          </a:prstGeom>
          <a:noFill/>
        </p:spPr>
        <p:txBody>
          <a:bodyPr wrap="square" rtlCol="0">
            <a:spAutoFit/>
          </a:bodyPr>
          <a:lstStyle/>
          <a:p>
            <a:r>
              <a:rPr lang="en-US" b="1" dirty="0"/>
              <a:t>Louis Spiccoli</a:t>
            </a:r>
          </a:p>
        </p:txBody>
      </p:sp>
      <p:sp>
        <p:nvSpPr>
          <p:cNvPr id="12" name="TextBox 11">
            <a:extLst>
              <a:ext uri="{FF2B5EF4-FFF2-40B4-BE49-F238E27FC236}">
                <a16:creationId xmlns:a16="http://schemas.microsoft.com/office/drawing/2014/main" id="{02854E58-FA97-4CE4-B081-3D1D6EE2FD39}"/>
              </a:ext>
            </a:extLst>
          </p:cNvPr>
          <p:cNvSpPr txBox="1"/>
          <p:nvPr/>
        </p:nvSpPr>
        <p:spPr>
          <a:xfrm>
            <a:off x="6593151" y="4029260"/>
            <a:ext cx="1660124" cy="338554"/>
          </a:xfrm>
          <a:prstGeom prst="rect">
            <a:avLst/>
          </a:prstGeom>
          <a:noFill/>
        </p:spPr>
        <p:txBody>
          <a:bodyPr wrap="square" rtlCol="0">
            <a:spAutoFit/>
          </a:bodyPr>
          <a:lstStyle/>
          <a:p>
            <a:r>
              <a:rPr lang="en-US" sz="1600" b="1" dirty="0"/>
              <a:t>Yura Goodone</a:t>
            </a:r>
          </a:p>
        </p:txBody>
      </p:sp>
      <p:sp>
        <p:nvSpPr>
          <p:cNvPr id="13" name="TextBox 12">
            <a:extLst>
              <a:ext uri="{FF2B5EF4-FFF2-40B4-BE49-F238E27FC236}">
                <a16:creationId xmlns:a16="http://schemas.microsoft.com/office/drawing/2014/main" id="{ADD62184-AF0C-4349-BD3D-F2E0825889FB}"/>
              </a:ext>
            </a:extLst>
          </p:cNvPr>
          <p:cNvSpPr txBox="1"/>
          <p:nvPr/>
        </p:nvSpPr>
        <p:spPr>
          <a:xfrm>
            <a:off x="6593151" y="440326"/>
            <a:ext cx="1242873" cy="369332"/>
          </a:xfrm>
          <a:prstGeom prst="rect">
            <a:avLst/>
          </a:prstGeom>
          <a:noFill/>
        </p:spPr>
        <p:txBody>
          <a:bodyPr wrap="square" rtlCol="0">
            <a:spAutoFit/>
          </a:bodyPr>
          <a:lstStyle/>
          <a:p>
            <a:r>
              <a:rPr lang="en-US" b="1" dirty="0"/>
              <a:t>Ridgemont</a:t>
            </a:r>
          </a:p>
        </p:txBody>
      </p:sp>
      <p:sp>
        <p:nvSpPr>
          <p:cNvPr id="15" name="TextBox 14">
            <a:extLst>
              <a:ext uri="{FF2B5EF4-FFF2-40B4-BE49-F238E27FC236}">
                <a16:creationId xmlns:a16="http://schemas.microsoft.com/office/drawing/2014/main" id="{3E5CF507-F50E-4FB0-A063-39306806D748}"/>
              </a:ext>
            </a:extLst>
          </p:cNvPr>
          <p:cNvSpPr txBox="1"/>
          <p:nvPr/>
        </p:nvSpPr>
        <p:spPr>
          <a:xfrm>
            <a:off x="1013587" y="1365075"/>
            <a:ext cx="443479" cy="307777"/>
          </a:xfrm>
          <a:prstGeom prst="rect">
            <a:avLst/>
          </a:prstGeom>
          <a:noFill/>
        </p:spPr>
        <p:txBody>
          <a:bodyPr wrap="square" rtlCol="0">
            <a:spAutoFit/>
          </a:bodyPr>
          <a:lstStyle/>
          <a:p>
            <a:r>
              <a:rPr lang="en-US" sz="1400" b="1" dirty="0">
                <a:solidFill>
                  <a:srgbClr val="FF0000"/>
                </a:solidFill>
              </a:rPr>
              <a:t>2c</a:t>
            </a:r>
          </a:p>
        </p:txBody>
      </p:sp>
      <p:sp>
        <p:nvSpPr>
          <p:cNvPr id="16" name="TextBox 15">
            <a:extLst>
              <a:ext uri="{FF2B5EF4-FFF2-40B4-BE49-F238E27FC236}">
                <a16:creationId xmlns:a16="http://schemas.microsoft.com/office/drawing/2014/main" id="{1E3A2472-84FE-4363-B758-1AEC4775D653}"/>
              </a:ext>
            </a:extLst>
          </p:cNvPr>
          <p:cNvSpPr txBox="1"/>
          <p:nvPr/>
        </p:nvSpPr>
        <p:spPr>
          <a:xfrm>
            <a:off x="1027942" y="1672852"/>
            <a:ext cx="276038" cy="307777"/>
          </a:xfrm>
          <a:prstGeom prst="rect">
            <a:avLst/>
          </a:prstGeom>
          <a:noFill/>
        </p:spPr>
        <p:txBody>
          <a:bodyPr wrap="none" rtlCol="0">
            <a:spAutoFit/>
          </a:bodyPr>
          <a:lstStyle/>
          <a:p>
            <a:r>
              <a:rPr lang="en-US" sz="1400" b="1" dirty="0">
                <a:solidFill>
                  <a:srgbClr val="FF0000"/>
                </a:solidFill>
              </a:rPr>
              <a:t>5</a:t>
            </a:r>
          </a:p>
        </p:txBody>
      </p:sp>
      <p:sp>
        <p:nvSpPr>
          <p:cNvPr id="17" name="TextBox 16">
            <a:extLst>
              <a:ext uri="{FF2B5EF4-FFF2-40B4-BE49-F238E27FC236}">
                <a16:creationId xmlns:a16="http://schemas.microsoft.com/office/drawing/2014/main" id="{BC108F4D-EF80-4935-B061-766165A7BD81}"/>
              </a:ext>
            </a:extLst>
          </p:cNvPr>
          <p:cNvSpPr txBox="1"/>
          <p:nvPr/>
        </p:nvSpPr>
        <p:spPr>
          <a:xfrm>
            <a:off x="1041511" y="1989506"/>
            <a:ext cx="341912" cy="307777"/>
          </a:xfrm>
          <a:prstGeom prst="rect">
            <a:avLst/>
          </a:prstGeom>
          <a:noFill/>
        </p:spPr>
        <p:txBody>
          <a:bodyPr wrap="square" rtlCol="0">
            <a:spAutoFit/>
          </a:bodyPr>
          <a:lstStyle/>
          <a:p>
            <a:r>
              <a:rPr lang="en-US" sz="1400" b="1" dirty="0">
                <a:solidFill>
                  <a:srgbClr val="FF0000"/>
                </a:solidFill>
              </a:rPr>
              <a:t>7</a:t>
            </a:r>
          </a:p>
        </p:txBody>
      </p:sp>
      <p:sp>
        <p:nvSpPr>
          <p:cNvPr id="18" name="TextBox 17">
            <a:extLst>
              <a:ext uri="{FF2B5EF4-FFF2-40B4-BE49-F238E27FC236}">
                <a16:creationId xmlns:a16="http://schemas.microsoft.com/office/drawing/2014/main" id="{F82BF365-8C28-4827-9292-2CC2587A47CB}"/>
              </a:ext>
            </a:extLst>
          </p:cNvPr>
          <p:cNvSpPr txBox="1"/>
          <p:nvPr/>
        </p:nvSpPr>
        <p:spPr>
          <a:xfrm>
            <a:off x="1049351" y="2306160"/>
            <a:ext cx="341912" cy="307777"/>
          </a:xfrm>
          <a:prstGeom prst="rect">
            <a:avLst/>
          </a:prstGeom>
          <a:noFill/>
        </p:spPr>
        <p:txBody>
          <a:bodyPr wrap="square" rtlCol="0">
            <a:spAutoFit/>
          </a:bodyPr>
          <a:lstStyle/>
          <a:p>
            <a:r>
              <a:rPr lang="en-US" sz="1400" b="1" dirty="0">
                <a:solidFill>
                  <a:srgbClr val="FF0000"/>
                </a:solidFill>
              </a:rPr>
              <a:t>6</a:t>
            </a:r>
          </a:p>
        </p:txBody>
      </p:sp>
      <p:sp>
        <p:nvSpPr>
          <p:cNvPr id="19" name="TextBox 18">
            <a:extLst>
              <a:ext uri="{FF2B5EF4-FFF2-40B4-BE49-F238E27FC236}">
                <a16:creationId xmlns:a16="http://schemas.microsoft.com/office/drawing/2014/main" id="{9A1F0437-728A-4049-881E-CA7F14AE09E9}"/>
              </a:ext>
            </a:extLst>
          </p:cNvPr>
          <p:cNvSpPr txBox="1"/>
          <p:nvPr/>
        </p:nvSpPr>
        <p:spPr>
          <a:xfrm>
            <a:off x="1050389" y="2629325"/>
            <a:ext cx="395165" cy="307777"/>
          </a:xfrm>
          <a:prstGeom prst="rect">
            <a:avLst/>
          </a:prstGeom>
          <a:noFill/>
        </p:spPr>
        <p:txBody>
          <a:bodyPr wrap="square" rtlCol="0">
            <a:spAutoFit/>
          </a:bodyPr>
          <a:lstStyle/>
          <a:p>
            <a:r>
              <a:rPr lang="en-US" sz="1400" b="1" dirty="0">
                <a:solidFill>
                  <a:srgbClr val="FF0000"/>
                </a:solidFill>
              </a:rPr>
              <a:t>3</a:t>
            </a:r>
          </a:p>
        </p:txBody>
      </p:sp>
      <p:sp>
        <p:nvSpPr>
          <p:cNvPr id="20" name="TextBox 19">
            <a:extLst>
              <a:ext uri="{FF2B5EF4-FFF2-40B4-BE49-F238E27FC236}">
                <a16:creationId xmlns:a16="http://schemas.microsoft.com/office/drawing/2014/main" id="{E5E6EC46-F046-4566-9E5B-B89DD2E9D3FD}"/>
              </a:ext>
            </a:extLst>
          </p:cNvPr>
          <p:cNvSpPr txBox="1"/>
          <p:nvPr/>
        </p:nvSpPr>
        <p:spPr>
          <a:xfrm>
            <a:off x="1084656" y="2937101"/>
            <a:ext cx="298767" cy="307777"/>
          </a:xfrm>
          <a:prstGeom prst="rect">
            <a:avLst/>
          </a:prstGeom>
          <a:noFill/>
        </p:spPr>
        <p:txBody>
          <a:bodyPr wrap="square" rtlCol="0">
            <a:spAutoFit/>
          </a:bodyPr>
          <a:lstStyle/>
          <a:p>
            <a:r>
              <a:rPr lang="en-US" sz="1400" b="1" dirty="0">
                <a:solidFill>
                  <a:srgbClr val="FF0000"/>
                </a:solidFill>
              </a:rPr>
              <a:t>1</a:t>
            </a:r>
          </a:p>
        </p:txBody>
      </p:sp>
      <p:sp>
        <p:nvSpPr>
          <p:cNvPr id="21" name="TextBox 20">
            <a:extLst>
              <a:ext uri="{FF2B5EF4-FFF2-40B4-BE49-F238E27FC236}">
                <a16:creationId xmlns:a16="http://schemas.microsoft.com/office/drawing/2014/main" id="{1DF2BB19-8181-4213-8AD7-E78D35349896}"/>
              </a:ext>
            </a:extLst>
          </p:cNvPr>
          <p:cNvSpPr txBox="1"/>
          <p:nvPr/>
        </p:nvSpPr>
        <p:spPr>
          <a:xfrm>
            <a:off x="2114737" y="1130739"/>
            <a:ext cx="433154" cy="338554"/>
          </a:xfrm>
          <a:prstGeom prst="rect">
            <a:avLst/>
          </a:prstGeom>
          <a:noFill/>
        </p:spPr>
        <p:txBody>
          <a:bodyPr wrap="square" rtlCol="0">
            <a:spAutoFit/>
          </a:bodyPr>
          <a:lstStyle/>
          <a:p>
            <a:r>
              <a:rPr lang="en-US" sz="1600" b="1" dirty="0">
                <a:solidFill>
                  <a:srgbClr val="FF0000"/>
                </a:solidFill>
              </a:rPr>
              <a:t>9</a:t>
            </a:r>
          </a:p>
        </p:txBody>
      </p:sp>
      <p:sp>
        <p:nvSpPr>
          <p:cNvPr id="22" name="TextBox 21">
            <a:extLst>
              <a:ext uri="{FF2B5EF4-FFF2-40B4-BE49-F238E27FC236}">
                <a16:creationId xmlns:a16="http://schemas.microsoft.com/office/drawing/2014/main" id="{0680CAD6-6708-4C49-B898-73603E8C1448}"/>
              </a:ext>
            </a:extLst>
          </p:cNvPr>
          <p:cNvSpPr txBox="1"/>
          <p:nvPr/>
        </p:nvSpPr>
        <p:spPr>
          <a:xfrm>
            <a:off x="7836024" y="1130739"/>
            <a:ext cx="417251" cy="338554"/>
          </a:xfrm>
          <a:prstGeom prst="rect">
            <a:avLst/>
          </a:prstGeom>
          <a:noFill/>
        </p:spPr>
        <p:txBody>
          <a:bodyPr wrap="square" rtlCol="0">
            <a:spAutoFit/>
          </a:bodyPr>
          <a:lstStyle/>
          <a:p>
            <a:r>
              <a:rPr lang="en-US" sz="1600" b="1" dirty="0">
                <a:solidFill>
                  <a:srgbClr val="FF0000"/>
                </a:solidFill>
              </a:rPr>
              <a:t>42</a:t>
            </a:r>
          </a:p>
        </p:txBody>
      </p:sp>
      <p:sp>
        <p:nvSpPr>
          <p:cNvPr id="23" name="TextBox 22">
            <a:extLst>
              <a:ext uri="{FF2B5EF4-FFF2-40B4-BE49-F238E27FC236}">
                <a16:creationId xmlns:a16="http://schemas.microsoft.com/office/drawing/2014/main" id="{C21688D0-5446-4F83-B6B3-C0AE28354B45}"/>
              </a:ext>
            </a:extLst>
          </p:cNvPr>
          <p:cNvSpPr txBox="1"/>
          <p:nvPr/>
        </p:nvSpPr>
        <p:spPr>
          <a:xfrm>
            <a:off x="6667129" y="1365074"/>
            <a:ext cx="443479" cy="307777"/>
          </a:xfrm>
          <a:prstGeom prst="rect">
            <a:avLst/>
          </a:prstGeom>
          <a:noFill/>
        </p:spPr>
        <p:txBody>
          <a:bodyPr wrap="square" rtlCol="0">
            <a:spAutoFit/>
          </a:bodyPr>
          <a:lstStyle/>
          <a:p>
            <a:r>
              <a:rPr lang="en-US" sz="1400" b="1" dirty="0">
                <a:solidFill>
                  <a:srgbClr val="FF0000"/>
                </a:solidFill>
              </a:rPr>
              <a:t>67</a:t>
            </a:r>
          </a:p>
        </p:txBody>
      </p:sp>
      <p:sp>
        <p:nvSpPr>
          <p:cNvPr id="24" name="TextBox 23">
            <a:extLst>
              <a:ext uri="{FF2B5EF4-FFF2-40B4-BE49-F238E27FC236}">
                <a16:creationId xmlns:a16="http://schemas.microsoft.com/office/drawing/2014/main" id="{B273A17D-52A8-4984-8D94-E899B67C3F28}"/>
              </a:ext>
            </a:extLst>
          </p:cNvPr>
          <p:cNvSpPr txBox="1"/>
          <p:nvPr/>
        </p:nvSpPr>
        <p:spPr>
          <a:xfrm>
            <a:off x="6667128" y="1666768"/>
            <a:ext cx="443479" cy="307777"/>
          </a:xfrm>
          <a:prstGeom prst="rect">
            <a:avLst/>
          </a:prstGeom>
          <a:noFill/>
        </p:spPr>
        <p:txBody>
          <a:bodyPr wrap="square" rtlCol="0">
            <a:spAutoFit/>
          </a:bodyPr>
          <a:lstStyle/>
          <a:p>
            <a:r>
              <a:rPr lang="en-US" sz="1400" b="1" dirty="0">
                <a:solidFill>
                  <a:srgbClr val="FF0000"/>
                </a:solidFill>
              </a:rPr>
              <a:t>19</a:t>
            </a:r>
          </a:p>
        </p:txBody>
      </p:sp>
      <p:sp>
        <p:nvSpPr>
          <p:cNvPr id="25" name="TextBox 24">
            <a:extLst>
              <a:ext uri="{FF2B5EF4-FFF2-40B4-BE49-F238E27FC236}">
                <a16:creationId xmlns:a16="http://schemas.microsoft.com/office/drawing/2014/main" id="{80F4173C-4BCC-4F46-94E6-EB782CC88666}"/>
              </a:ext>
            </a:extLst>
          </p:cNvPr>
          <p:cNvSpPr txBox="1"/>
          <p:nvPr/>
        </p:nvSpPr>
        <p:spPr>
          <a:xfrm>
            <a:off x="6717911" y="1968462"/>
            <a:ext cx="341912" cy="307777"/>
          </a:xfrm>
          <a:prstGeom prst="rect">
            <a:avLst/>
          </a:prstGeom>
          <a:noFill/>
        </p:spPr>
        <p:txBody>
          <a:bodyPr wrap="square" rtlCol="0">
            <a:spAutoFit/>
          </a:bodyPr>
          <a:lstStyle/>
          <a:p>
            <a:r>
              <a:rPr lang="en-US" sz="1400" b="1" dirty="0">
                <a:solidFill>
                  <a:srgbClr val="FF0000"/>
                </a:solidFill>
              </a:rPr>
              <a:t>6</a:t>
            </a:r>
          </a:p>
        </p:txBody>
      </p:sp>
      <p:sp>
        <p:nvSpPr>
          <p:cNvPr id="26" name="TextBox 25">
            <a:extLst>
              <a:ext uri="{FF2B5EF4-FFF2-40B4-BE49-F238E27FC236}">
                <a16:creationId xmlns:a16="http://schemas.microsoft.com/office/drawing/2014/main" id="{768A8CED-3B66-4FAD-858F-1543CA03133A}"/>
              </a:ext>
            </a:extLst>
          </p:cNvPr>
          <p:cNvSpPr txBox="1"/>
          <p:nvPr/>
        </p:nvSpPr>
        <p:spPr>
          <a:xfrm>
            <a:off x="6688591" y="2280461"/>
            <a:ext cx="443479" cy="307777"/>
          </a:xfrm>
          <a:prstGeom prst="rect">
            <a:avLst/>
          </a:prstGeom>
          <a:noFill/>
        </p:spPr>
        <p:txBody>
          <a:bodyPr wrap="square" rtlCol="0">
            <a:spAutoFit/>
          </a:bodyPr>
          <a:lstStyle/>
          <a:p>
            <a:r>
              <a:rPr lang="en-US" sz="1400" b="1" dirty="0">
                <a:solidFill>
                  <a:srgbClr val="FF0000"/>
                </a:solidFill>
              </a:rPr>
              <a:t>51</a:t>
            </a:r>
          </a:p>
        </p:txBody>
      </p:sp>
      <p:sp>
        <p:nvSpPr>
          <p:cNvPr id="27" name="TextBox 26">
            <a:extLst>
              <a:ext uri="{FF2B5EF4-FFF2-40B4-BE49-F238E27FC236}">
                <a16:creationId xmlns:a16="http://schemas.microsoft.com/office/drawing/2014/main" id="{CDA7860A-585C-4C7A-A02B-8CD101F5CE62}"/>
              </a:ext>
            </a:extLst>
          </p:cNvPr>
          <p:cNvSpPr txBox="1"/>
          <p:nvPr/>
        </p:nvSpPr>
        <p:spPr>
          <a:xfrm>
            <a:off x="6667127" y="2592460"/>
            <a:ext cx="443479" cy="307777"/>
          </a:xfrm>
          <a:prstGeom prst="rect">
            <a:avLst/>
          </a:prstGeom>
          <a:noFill/>
        </p:spPr>
        <p:txBody>
          <a:bodyPr wrap="square" rtlCol="0">
            <a:spAutoFit/>
          </a:bodyPr>
          <a:lstStyle/>
          <a:p>
            <a:r>
              <a:rPr lang="en-US" sz="1400" b="1" dirty="0">
                <a:solidFill>
                  <a:srgbClr val="FF0000"/>
                </a:solidFill>
              </a:rPr>
              <a:t>17c</a:t>
            </a:r>
          </a:p>
        </p:txBody>
      </p:sp>
      <p:sp>
        <p:nvSpPr>
          <p:cNvPr id="28" name="TextBox 27">
            <a:extLst>
              <a:ext uri="{FF2B5EF4-FFF2-40B4-BE49-F238E27FC236}">
                <a16:creationId xmlns:a16="http://schemas.microsoft.com/office/drawing/2014/main" id="{94240D8A-2C06-4E22-87A0-5ACB404DF2BA}"/>
              </a:ext>
            </a:extLst>
          </p:cNvPr>
          <p:cNvSpPr txBox="1"/>
          <p:nvPr/>
        </p:nvSpPr>
        <p:spPr>
          <a:xfrm>
            <a:off x="6667126" y="2923046"/>
            <a:ext cx="443479" cy="307777"/>
          </a:xfrm>
          <a:prstGeom prst="rect">
            <a:avLst/>
          </a:prstGeom>
          <a:noFill/>
        </p:spPr>
        <p:txBody>
          <a:bodyPr wrap="square" rtlCol="0">
            <a:spAutoFit/>
          </a:bodyPr>
          <a:lstStyle/>
          <a:p>
            <a:r>
              <a:rPr lang="en-US" sz="1400" b="1" dirty="0">
                <a:solidFill>
                  <a:srgbClr val="FF0000"/>
                </a:solidFill>
              </a:rPr>
              <a:t>26</a:t>
            </a:r>
          </a:p>
        </p:txBody>
      </p:sp>
      <p:sp>
        <p:nvSpPr>
          <p:cNvPr id="29" name="TextBox 28">
            <a:extLst>
              <a:ext uri="{FF2B5EF4-FFF2-40B4-BE49-F238E27FC236}">
                <a16:creationId xmlns:a16="http://schemas.microsoft.com/office/drawing/2014/main" id="{9E290858-5700-44BD-8612-0B1D60CA3B10}"/>
              </a:ext>
            </a:extLst>
          </p:cNvPr>
          <p:cNvSpPr txBox="1"/>
          <p:nvPr/>
        </p:nvSpPr>
        <p:spPr>
          <a:xfrm>
            <a:off x="5395358" y="1130739"/>
            <a:ext cx="393576" cy="338554"/>
          </a:xfrm>
          <a:prstGeom prst="rect">
            <a:avLst/>
          </a:prstGeom>
          <a:noFill/>
        </p:spPr>
        <p:txBody>
          <a:bodyPr wrap="square" rtlCol="0">
            <a:spAutoFit/>
          </a:bodyPr>
          <a:lstStyle/>
          <a:p>
            <a:r>
              <a:rPr lang="en-US" sz="1600" b="1" dirty="0">
                <a:solidFill>
                  <a:srgbClr val="FF0000"/>
                </a:solidFill>
              </a:rPr>
              <a:t>X</a:t>
            </a:r>
          </a:p>
        </p:txBody>
      </p:sp>
    </p:spTree>
    <p:extLst>
      <p:ext uri="{BB962C8B-B14F-4D97-AF65-F5344CB8AC3E}">
        <p14:creationId xmlns:p14="http://schemas.microsoft.com/office/powerpoint/2010/main" val="37016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038B6E-2583-4EC6-BFE2-5B5AE0992ED2}"/>
              </a:ext>
            </a:extLst>
          </p:cNvPr>
          <p:cNvSpPr txBox="1"/>
          <p:nvPr/>
        </p:nvSpPr>
        <p:spPr>
          <a:xfrm>
            <a:off x="506027" y="1383586"/>
            <a:ext cx="11363418"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a:t>The set is ready to begin. </a:t>
            </a:r>
          </a:p>
          <a:p>
            <a:pPr marL="285750" indent="-285750">
              <a:buFont typeface="Arial" panose="020B0604020202020204" pitchFamily="34" charset="0"/>
              <a:buChar char="•"/>
            </a:pPr>
            <a:r>
              <a:rPr lang="en-US" sz="2800" dirty="0"/>
              <a:t>Teams have shaken hands, huddled up briefly and have settled into their proper rotations on the court. </a:t>
            </a:r>
          </a:p>
          <a:p>
            <a:pPr marL="285750" indent="-285750">
              <a:buFont typeface="Arial" panose="020B0604020202020204" pitchFamily="34" charset="0"/>
              <a:buChar char="•"/>
            </a:pPr>
            <a:r>
              <a:rPr lang="en-US" sz="2800" dirty="0"/>
              <a:t>Ridgemont #42 replaces #26</a:t>
            </a:r>
          </a:p>
          <a:p>
            <a:pPr marL="285750" indent="-285750">
              <a:buFont typeface="Arial" panose="020B0604020202020204" pitchFamily="34" charset="0"/>
              <a:buChar char="•"/>
            </a:pPr>
            <a:r>
              <a:rPr lang="en-US" sz="2800" dirty="0"/>
              <a:t>The R2 checks the alignments, tosses the ball to Cooley #2, who is in the RB position. </a:t>
            </a:r>
          </a:p>
          <a:p>
            <a:pPr marL="285750" indent="-285750">
              <a:buFont typeface="Arial" panose="020B0604020202020204" pitchFamily="34" charset="0"/>
              <a:buChar char="•"/>
            </a:pPr>
            <a:r>
              <a:rPr lang="en-US" sz="2800" dirty="0"/>
              <a:t>The R1 sounds whistle and signals to serve. The time of day is </a:t>
            </a:r>
            <a:r>
              <a:rPr lang="en-US" sz="2800" b="1" dirty="0">
                <a:solidFill>
                  <a:srgbClr val="FF0000"/>
                </a:solidFill>
              </a:rPr>
              <a:t>5:24pm</a:t>
            </a:r>
            <a:r>
              <a:rPr lang="en-US" sz="2800" dirty="0"/>
              <a:t>.</a:t>
            </a:r>
          </a:p>
          <a:p>
            <a:endParaRPr lang="en-US" sz="2800" dirty="0"/>
          </a:p>
        </p:txBody>
      </p:sp>
      <p:sp>
        <p:nvSpPr>
          <p:cNvPr id="3" name="TextBox 2">
            <a:extLst>
              <a:ext uri="{FF2B5EF4-FFF2-40B4-BE49-F238E27FC236}">
                <a16:creationId xmlns:a16="http://schemas.microsoft.com/office/drawing/2014/main" id="{53935EEB-0C32-4108-A31D-3F43E6C5FB54}"/>
              </a:ext>
            </a:extLst>
          </p:cNvPr>
          <p:cNvSpPr txBox="1"/>
          <p:nvPr/>
        </p:nvSpPr>
        <p:spPr>
          <a:xfrm>
            <a:off x="1251751" y="355107"/>
            <a:ext cx="10138299" cy="584775"/>
          </a:xfrm>
          <a:prstGeom prst="rect">
            <a:avLst/>
          </a:prstGeom>
          <a:noFill/>
        </p:spPr>
        <p:txBody>
          <a:bodyPr wrap="square" rtlCol="0">
            <a:spAutoFit/>
          </a:bodyPr>
          <a:lstStyle/>
          <a:p>
            <a:r>
              <a:rPr lang="en-US" sz="3200" b="1" dirty="0"/>
              <a:t>And here we </a:t>
            </a:r>
            <a:r>
              <a:rPr lang="en-US" sz="3200" b="1" dirty="0" err="1"/>
              <a:t>goooooooooooooooooo</a:t>
            </a:r>
            <a:r>
              <a:rPr lang="en-US" sz="3200" b="1" dirty="0"/>
              <a:t>……..</a:t>
            </a:r>
          </a:p>
        </p:txBody>
      </p:sp>
      <p:sp>
        <p:nvSpPr>
          <p:cNvPr id="4" name="TextBox 3">
            <a:extLst>
              <a:ext uri="{FF2B5EF4-FFF2-40B4-BE49-F238E27FC236}">
                <a16:creationId xmlns:a16="http://schemas.microsoft.com/office/drawing/2014/main" id="{C208863A-11F2-E261-B07C-B321940E5314}"/>
              </a:ext>
            </a:extLst>
          </p:cNvPr>
          <p:cNvSpPr txBox="1"/>
          <p:nvPr/>
        </p:nvSpPr>
        <p:spPr>
          <a:xfrm>
            <a:off x="1853675" y="4765129"/>
            <a:ext cx="8934450" cy="523220"/>
          </a:xfrm>
          <a:prstGeom prst="rect">
            <a:avLst/>
          </a:prstGeom>
          <a:noFill/>
        </p:spPr>
        <p:txBody>
          <a:bodyPr wrap="square" rtlCol="0">
            <a:spAutoFit/>
          </a:bodyPr>
          <a:lstStyle/>
          <a:p>
            <a:r>
              <a:rPr lang="en-US" sz="2800" b="1" dirty="0">
                <a:solidFill>
                  <a:srgbClr val="FF0000"/>
                </a:solidFill>
              </a:rPr>
              <a:t>Cooley #2 serves 3 points</a:t>
            </a:r>
            <a:r>
              <a:rPr lang="en-US" sz="2800" dirty="0"/>
              <a:t>, then </a:t>
            </a:r>
            <a:r>
              <a:rPr lang="en-US" sz="2800" b="1" dirty="0">
                <a:solidFill>
                  <a:srgbClr val="FF0000"/>
                </a:solidFill>
              </a:rPr>
              <a:t>serves into the net</a:t>
            </a:r>
            <a:r>
              <a:rPr lang="en-US" sz="2800" dirty="0"/>
              <a:t>.</a:t>
            </a:r>
          </a:p>
        </p:txBody>
      </p:sp>
      <p:sp>
        <p:nvSpPr>
          <p:cNvPr id="5" name="TextBox 4">
            <a:extLst>
              <a:ext uri="{FF2B5EF4-FFF2-40B4-BE49-F238E27FC236}">
                <a16:creationId xmlns:a16="http://schemas.microsoft.com/office/drawing/2014/main" id="{FDAD9AE3-21E7-0641-D43B-34CAC3DAB207}"/>
              </a:ext>
            </a:extLst>
          </p:cNvPr>
          <p:cNvSpPr txBox="1"/>
          <p:nvPr/>
        </p:nvSpPr>
        <p:spPr>
          <a:xfrm>
            <a:off x="1990725" y="5600700"/>
            <a:ext cx="4580987" cy="523220"/>
          </a:xfrm>
          <a:prstGeom prst="rect">
            <a:avLst/>
          </a:prstGeom>
          <a:noFill/>
        </p:spPr>
        <p:txBody>
          <a:bodyPr wrap="square" rtlCol="0">
            <a:spAutoFit/>
          </a:bodyPr>
          <a:lstStyle/>
          <a:p>
            <a:r>
              <a:rPr lang="en-US" sz="2800" dirty="0"/>
              <a:t>Ridgemont #26 replaces #42</a:t>
            </a:r>
          </a:p>
        </p:txBody>
      </p:sp>
    </p:spTree>
    <p:extLst>
      <p:ext uri="{BB962C8B-B14F-4D97-AF65-F5344CB8AC3E}">
        <p14:creationId xmlns:p14="http://schemas.microsoft.com/office/powerpoint/2010/main" val="420937433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640AF7-1E18-4F63-9DEE-9AD83EA90D33}"/>
              </a:ext>
            </a:extLst>
          </p:cNvPr>
          <p:cNvSpPr txBox="1"/>
          <p:nvPr/>
        </p:nvSpPr>
        <p:spPr>
          <a:xfrm>
            <a:off x="790112" y="1418688"/>
            <a:ext cx="10546671" cy="4924425"/>
          </a:xfrm>
          <a:prstGeom prst="rect">
            <a:avLst/>
          </a:prstGeom>
          <a:noFill/>
        </p:spPr>
        <p:txBody>
          <a:bodyPr wrap="square" rtlCol="0">
            <a:spAutoFit/>
          </a:bodyPr>
          <a:lstStyle/>
          <a:p>
            <a:pPr marL="285750" indent="-285750" rtl="0">
              <a:spcBef>
                <a:spcPts val="0"/>
              </a:spcBef>
              <a:spcAft>
                <a:spcPts val="0"/>
              </a:spcAft>
              <a:buFont typeface="Arial" panose="020B0604020202020204" pitchFamily="34" charset="0"/>
              <a:buChar char="•"/>
            </a:pPr>
            <a:r>
              <a:rPr lang="en-US" sz="3200" b="0" i="0" u="none" strike="noStrike" dirty="0">
                <a:solidFill>
                  <a:srgbClr val="000000"/>
                </a:solidFill>
                <a:effectLst/>
                <a:latin typeface="Arial" panose="020B0604020202020204" pitchFamily="34" charset="0"/>
              </a:rPr>
              <a:t>Before each serve, check the number of the player on the court serving the ball against the number of the player who is supposed to serve on your scoresheet.</a:t>
            </a:r>
            <a:endParaRPr lang="en-US" sz="3200" b="0" dirty="0">
              <a:effectLst/>
            </a:endParaRPr>
          </a:p>
          <a:p>
            <a:pPr marL="285750" indent="-285750">
              <a:buFont typeface="Arial" panose="020B0604020202020204" pitchFamily="34" charset="0"/>
              <a:buChar char="•"/>
            </a:pPr>
            <a:r>
              <a:rPr lang="en-US" sz="3200" b="0" i="0" u="none" strike="noStrike" dirty="0">
                <a:solidFill>
                  <a:srgbClr val="000000"/>
                </a:solidFill>
                <a:effectLst/>
                <a:latin typeface="Arial" panose="020B0604020202020204" pitchFamily="34" charset="0"/>
              </a:rPr>
              <a:t>If the numbers don’t match, </a:t>
            </a:r>
            <a:r>
              <a:rPr lang="en-US" sz="3200" b="0" i="0" u="sng" dirty="0">
                <a:solidFill>
                  <a:srgbClr val="000000"/>
                </a:solidFill>
                <a:effectLst/>
                <a:latin typeface="Arial" panose="020B0604020202020204" pitchFamily="34" charset="0"/>
              </a:rPr>
              <a:t>wait</a:t>
            </a:r>
            <a:r>
              <a:rPr lang="en-US" sz="3200" b="0" i="0" u="none" strike="noStrike" dirty="0">
                <a:solidFill>
                  <a:srgbClr val="000000"/>
                </a:solidFill>
                <a:effectLst/>
                <a:latin typeface="Arial" panose="020B0604020202020204" pitchFamily="34" charset="0"/>
              </a:rPr>
              <a:t> until the serve is contacted, </a:t>
            </a:r>
            <a:r>
              <a:rPr lang="en-US" sz="3200" b="0" i="0" u="sng" dirty="0">
                <a:solidFill>
                  <a:srgbClr val="000000"/>
                </a:solidFill>
                <a:effectLst/>
                <a:latin typeface="Arial" panose="020B0604020202020204" pitchFamily="34" charset="0"/>
              </a:rPr>
              <a:t>then inform the R2 or inform the R2 when the ball becomes dead</a:t>
            </a:r>
            <a:r>
              <a:rPr lang="en-US" sz="3200" b="0" i="0" u="none" strike="noStrike" dirty="0">
                <a:solidFill>
                  <a:srgbClr val="000000"/>
                </a:solidFill>
                <a:effectLst/>
                <a:latin typeface="Arial" panose="020B0604020202020204" pitchFamily="34" charset="0"/>
              </a:rPr>
              <a:t>. The R2 will then verify who the correct server should have been. </a:t>
            </a: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a:p>
        </p:txBody>
      </p:sp>
      <p:sp>
        <p:nvSpPr>
          <p:cNvPr id="3" name="TextBox 2">
            <a:extLst>
              <a:ext uri="{FF2B5EF4-FFF2-40B4-BE49-F238E27FC236}">
                <a16:creationId xmlns:a16="http://schemas.microsoft.com/office/drawing/2014/main" id="{A28F4A26-2596-4AA7-9789-E6646842D36A}"/>
              </a:ext>
            </a:extLst>
          </p:cNvPr>
          <p:cNvSpPr txBox="1"/>
          <p:nvPr/>
        </p:nvSpPr>
        <p:spPr>
          <a:xfrm>
            <a:off x="790113" y="168676"/>
            <a:ext cx="10546671" cy="646331"/>
          </a:xfrm>
          <a:prstGeom prst="rect">
            <a:avLst/>
          </a:prstGeom>
          <a:noFill/>
        </p:spPr>
        <p:txBody>
          <a:bodyPr wrap="square" rtlCol="0">
            <a:spAutoFit/>
          </a:bodyPr>
          <a:lstStyle/>
          <a:p>
            <a:pPr algn="ctr"/>
            <a:r>
              <a:rPr lang="en-US" sz="3600" b="1" dirty="0"/>
              <a:t>IS/WAS </a:t>
            </a:r>
            <a:r>
              <a:rPr lang="en-US" sz="3600" b="1" u="sng" dirty="0"/>
              <a:t>THAT</a:t>
            </a:r>
            <a:r>
              <a:rPr lang="en-US" sz="3600" b="1" dirty="0"/>
              <a:t> THE CORRECT SERVER?</a:t>
            </a:r>
          </a:p>
        </p:txBody>
      </p:sp>
    </p:spTree>
    <p:extLst>
      <p:ext uri="{BB962C8B-B14F-4D97-AF65-F5344CB8AC3E}">
        <p14:creationId xmlns:p14="http://schemas.microsoft.com/office/powerpoint/2010/main" val="466112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low confidence">
            <a:extLst>
              <a:ext uri="{FF2B5EF4-FFF2-40B4-BE49-F238E27FC236}">
                <a16:creationId xmlns:a16="http://schemas.microsoft.com/office/drawing/2014/main" id="{0F239457-C0F6-4721-AA3C-536B86F08E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653"/>
            <a:ext cx="11587162" cy="6858000"/>
          </a:xfrm>
          <a:prstGeom prst="rect">
            <a:avLst/>
          </a:prstGeom>
        </p:spPr>
      </p:pic>
      <p:sp>
        <p:nvSpPr>
          <p:cNvPr id="2" name="TextBox 1">
            <a:extLst>
              <a:ext uri="{FF2B5EF4-FFF2-40B4-BE49-F238E27FC236}">
                <a16:creationId xmlns:a16="http://schemas.microsoft.com/office/drawing/2014/main" id="{3E2942E7-D47E-4741-8E22-278801F7AB5A}"/>
              </a:ext>
            </a:extLst>
          </p:cNvPr>
          <p:cNvSpPr txBox="1"/>
          <p:nvPr/>
        </p:nvSpPr>
        <p:spPr>
          <a:xfrm>
            <a:off x="933488" y="474675"/>
            <a:ext cx="1176024" cy="338554"/>
          </a:xfrm>
          <a:prstGeom prst="rect">
            <a:avLst/>
          </a:prstGeom>
          <a:noFill/>
        </p:spPr>
        <p:txBody>
          <a:bodyPr wrap="square" rtlCol="0">
            <a:spAutoFit/>
          </a:bodyPr>
          <a:lstStyle/>
          <a:p>
            <a:r>
              <a:rPr lang="en-US" sz="1600" b="1" dirty="0"/>
              <a:t>10/32/22</a:t>
            </a:r>
          </a:p>
        </p:txBody>
      </p:sp>
      <p:sp>
        <p:nvSpPr>
          <p:cNvPr id="4" name="TextBox 3">
            <a:extLst>
              <a:ext uri="{FF2B5EF4-FFF2-40B4-BE49-F238E27FC236}">
                <a16:creationId xmlns:a16="http://schemas.microsoft.com/office/drawing/2014/main" id="{B5FF836C-44FA-4F8D-AB88-98B4D0B1BFAD}"/>
              </a:ext>
            </a:extLst>
          </p:cNvPr>
          <p:cNvSpPr txBox="1"/>
          <p:nvPr/>
        </p:nvSpPr>
        <p:spPr>
          <a:xfrm>
            <a:off x="2292292" y="479394"/>
            <a:ext cx="433154" cy="369332"/>
          </a:xfrm>
          <a:prstGeom prst="rect">
            <a:avLst/>
          </a:prstGeom>
          <a:noFill/>
        </p:spPr>
        <p:txBody>
          <a:bodyPr wrap="square" rtlCol="0">
            <a:spAutoFit/>
          </a:bodyPr>
          <a:lstStyle/>
          <a:p>
            <a:r>
              <a:rPr lang="en-US" b="1" dirty="0"/>
              <a:t>V</a:t>
            </a:r>
          </a:p>
        </p:txBody>
      </p:sp>
      <p:sp>
        <p:nvSpPr>
          <p:cNvPr id="5" name="TextBox 4">
            <a:extLst>
              <a:ext uri="{FF2B5EF4-FFF2-40B4-BE49-F238E27FC236}">
                <a16:creationId xmlns:a16="http://schemas.microsoft.com/office/drawing/2014/main" id="{3449FDA1-B5BD-4B74-821A-9D2902286F42}"/>
              </a:ext>
            </a:extLst>
          </p:cNvPr>
          <p:cNvSpPr txBox="1"/>
          <p:nvPr/>
        </p:nvSpPr>
        <p:spPr>
          <a:xfrm>
            <a:off x="3043001" y="448616"/>
            <a:ext cx="1458906" cy="369332"/>
          </a:xfrm>
          <a:prstGeom prst="rect">
            <a:avLst/>
          </a:prstGeom>
          <a:noFill/>
        </p:spPr>
        <p:txBody>
          <a:bodyPr wrap="square" rtlCol="0">
            <a:spAutoFit/>
          </a:bodyPr>
          <a:lstStyle/>
          <a:p>
            <a:r>
              <a:rPr lang="en-US" b="1" dirty="0"/>
              <a:t>Ridgemont</a:t>
            </a:r>
          </a:p>
        </p:txBody>
      </p:sp>
      <p:sp>
        <p:nvSpPr>
          <p:cNvPr id="6" name="TextBox 5">
            <a:extLst>
              <a:ext uri="{FF2B5EF4-FFF2-40B4-BE49-F238E27FC236}">
                <a16:creationId xmlns:a16="http://schemas.microsoft.com/office/drawing/2014/main" id="{A1F31231-B47D-4291-95A3-757E4C3CDAB1}"/>
              </a:ext>
            </a:extLst>
          </p:cNvPr>
          <p:cNvSpPr txBox="1"/>
          <p:nvPr/>
        </p:nvSpPr>
        <p:spPr>
          <a:xfrm>
            <a:off x="5167498" y="448616"/>
            <a:ext cx="1242873" cy="369332"/>
          </a:xfrm>
          <a:prstGeom prst="rect">
            <a:avLst/>
          </a:prstGeom>
          <a:noFill/>
        </p:spPr>
        <p:txBody>
          <a:bodyPr wrap="square" rtlCol="0">
            <a:spAutoFit/>
          </a:bodyPr>
          <a:lstStyle/>
          <a:p>
            <a:r>
              <a:rPr lang="en-US" b="1" dirty="0"/>
              <a:t>Cooley</a:t>
            </a:r>
          </a:p>
        </p:txBody>
      </p:sp>
      <p:sp>
        <p:nvSpPr>
          <p:cNvPr id="7" name="TextBox 6">
            <a:extLst>
              <a:ext uri="{FF2B5EF4-FFF2-40B4-BE49-F238E27FC236}">
                <a16:creationId xmlns:a16="http://schemas.microsoft.com/office/drawing/2014/main" id="{4573148C-32C1-4175-B616-0A330D593819}"/>
              </a:ext>
            </a:extLst>
          </p:cNvPr>
          <p:cNvSpPr txBox="1"/>
          <p:nvPr/>
        </p:nvSpPr>
        <p:spPr>
          <a:xfrm>
            <a:off x="1414097" y="802787"/>
            <a:ext cx="264709" cy="408400"/>
          </a:xfrm>
          <a:prstGeom prst="rect">
            <a:avLst/>
          </a:prstGeom>
          <a:noFill/>
        </p:spPr>
        <p:txBody>
          <a:bodyPr wrap="square" rtlCol="0">
            <a:spAutoFit/>
          </a:bodyPr>
          <a:lstStyle/>
          <a:p>
            <a:r>
              <a:rPr lang="en-US" sz="2000" b="1" dirty="0"/>
              <a:t>1</a:t>
            </a:r>
          </a:p>
        </p:txBody>
      </p:sp>
      <p:sp>
        <p:nvSpPr>
          <p:cNvPr id="8" name="TextBox 7">
            <a:extLst>
              <a:ext uri="{FF2B5EF4-FFF2-40B4-BE49-F238E27FC236}">
                <a16:creationId xmlns:a16="http://schemas.microsoft.com/office/drawing/2014/main" id="{DDF379F5-CCBD-49D8-B92B-92508D644854}"/>
              </a:ext>
            </a:extLst>
          </p:cNvPr>
          <p:cNvSpPr txBox="1"/>
          <p:nvPr/>
        </p:nvSpPr>
        <p:spPr>
          <a:xfrm>
            <a:off x="3542191" y="956448"/>
            <a:ext cx="1748901" cy="461665"/>
          </a:xfrm>
          <a:prstGeom prst="rect">
            <a:avLst/>
          </a:prstGeom>
          <a:noFill/>
        </p:spPr>
        <p:txBody>
          <a:bodyPr wrap="square" rtlCol="0">
            <a:spAutoFit/>
          </a:bodyPr>
          <a:lstStyle/>
          <a:p>
            <a:r>
              <a:rPr lang="en-US" sz="2400" b="1" dirty="0"/>
              <a:t>COOLEY</a:t>
            </a:r>
          </a:p>
        </p:txBody>
      </p:sp>
      <p:sp>
        <p:nvSpPr>
          <p:cNvPr id="9" name="TextBox 8">
            <a:extLst>
              <a:ext uri="{FF2B5EF4-FFF2-40B4-BE49-F238E27FC236}">
                <a16:creationId xmlns:a16="http://schemas.microsoft.com/office/drawing/2014/main" id="{7E05FF08-00B3-4E39-9225-7300EA3F2945}"/>
              </a:ext>
            </a:extLst>
          </p:cNvPr>
          <p:cNvSpPr txBox="1"/>
          <p:nvPr/>
        </p:nvSpPr>
        <p:spPr>
          <a:xfrm>
            <a:off x="8762260" y="956448"/>
            <a:ext cx="2180058" cy="461665"/>
          </a:xfrm>
          <a:prstGeom prst="rect">
            <a:avLst/>
          </a:prstGeom>
          <a:noFill/>
        </p:spPr>
        <p:txBody>
          <a:bodyPr wrap="square" rtlCol="0">
            <a:spAutoFit/>
          </a:bodyPr>
          <a:lstStyle/>
          <a:p>
            <a:r>
              <a:rPr lang="en-US" sz="2400" b="1" dirty="0"/>
              <a:t>RIDGEMONT</a:t>
            </a:r>
          </a:p>
        </p:txBody>
      </p:sp>
      <p:sp>
        <p:nvSpPr>
          <p:cNvPr id="10" name="TextBox 9">
            <a:extLst>
              <a:ext uri="{FF2B5EF4-FFF2-40B4-BE49-F238E27FC236}">
                <a16:creationId xmlns:a16="http://schemas.microsoft.com/office/drawing/2014/main" id="{9245CF38-D210-4ADC-9B64-22A7CE21D31C}"/>
              </a:ext>
            </a:extLst>
          </p:cNvPr>
          <p:cNvSpPr txBox="1"/>
          <p:nvPr/>
        </p:nvSpPr>
        <p:spPr>
          <a:xfrm>
            <a:off x="1404525" y="4083075"/>
            <a:ext cx="1775534" cy="338554"/>
          </a:xfrm>
          <a:prstGeom prst="rect">
            <a:avLst/>
          </a:prstGeom>
          <a:noFill/>
        </p:spPr>
        <p:txBody>
          <a:bodyPr wrap="square" rtlCol="0">
            <a:spAutoFit/>
          </a:bodyPr>
          <a:lstStyle/>
          <a:p>
            <a:r>
              <a:rPr lang="en-US" sz="1600" b="1" dirty="0"/>
              <a:t>Ima Fairef</a:t>
            </a:r>
          </a:p>
        </p:txBody>
      </p:sp>
      <p:sp>
        <p:nvSpPr>
          <p:cNvPr id="11" name="TextBox 10">
            <a:extLst>
              <a:ext uri="{FF2B5EF4-FFF2-40B4-BE49-F238E27FC236}">
                <a16:creationId xmlns:a16="http://schemas.microsoft.com/office/drawing/2014/main" id="{B8BDF55F-0201-48DB-A4EE-192E52199110}"/>
              </a:ext>
            </a:extLst>
          </p:cNvPr>
          <p:cNvSpPr txBox="1"/>
          <p:nvPr/>
        </p:nvSpPr>
        <p:spPr>
          <a:xfrm>
            <a:off x="1678806" y="4369807"/>
            <a:ext cx="1660125" cy="369332"/>
          </a:xfrm>
          <a:prstGeom prst="rect">
            <a:avLst/>
          </a:prstGeom>
          <a:noFill/>
        </p:spPr>
        <p:txBody>
          <a:bodyPr wrap="square" rtlCol="0">
            <a:spAutoFit/>
          </a:bodyPr>
          <a:lstStyle/>
          <a:p>
            <a:r>
              <a:rPr lang="en-US" b="1" dirty="0"/>
              <a:t>Louis Spiccoli</a:t>
            </a:r>
          </a:p>
        </p:txBody>
      </p:sp>
      <p:sp>
        <p:nvSpPr>
          <p:cNvPr id="12" name="TextBox 11">
            <a:extLst>
              <a:ext uri="{FF2B5EF4-FFF2-40B4-BE49-F238E27FC236}">
                <a16:creationId xmlns:a16="http://schemas.microsoft.com/office/drawing/2014/main" id="{02854E58-FA97-4CE4-B081-3D1D6EE2FD39}"/>
              </a:ext>
            </a:extLst>
          </p:cNvPr>
          <p:cNvSpPr txBox="1"/>
          <p:nvPr/>
        </p:nvSpPr>
        <p:spPr>
          <a:xfrm>
            <a:off x="6593151" y="4002627"/>
            <a:ext cx="1660124" cy="338554"/>
          </a:xfrm>
          <a:prstGeom prst="rect">
            <a:avLst/>
          </a:prstGeom>
          <a:noFill/>
        </p:spPr>
        <p:txBody>
          <a:bodyPr wrap="square" rtlCol="0">
            <a:spAutoFit/>
          </a:bodyPr>
          <a:lstStyle/>
          <a:p>
            <a:r>
              <a:rPr lang="en-US" sz="1600" b="1" dirty="0"/>
              <a:t>Yura Goodone</a:t>
            </a:r>
          </a:p>
        </p:txBody>
      </p:sp>
      <p:sp>
        <p:nvSpPr>
          <p:cNvPr id="13" name="TextBox 12">
            <a:extLst>
              <a:ext uri="{FF2B5EF4-FFF2-40B4-BE49-F238E27FC236}">
                <a16:creationId xmlns:a16="http://schemas.microsoft.com/office/drawing/2014/main" id="{ADD62184-AF0C-4349-BD3D-F2E0825889FB}"/>
              </a:ext>
            </a:extLst>
          </p:cNvPr>
          <p:cNvSpPr txBox="1"/>
          <p:nvPr/>
        </p:nvSpPr>
        <p:spPr>
          <a:xfrm>
            <a:off x="6593151" y="468061"/>
            <a:ext cx="1242873" cy="369332"/>
          </a:xfrm>
          <a:prstGeom prst="rect">
            <a:avLst/>
          </a:prstGeom>
          <a:noFill/>
        </p:spPr>
        <p:txBody>
          <a:bodyPr wrap="square" rtlCol="0">
            <a:spAutoFit/>
          </a:bodyPr>
          <a:lstStyle/>
          <a:p>
            <a:r>
              <a:rPr lang="en-US" b="1" dirty="0"/>
              <a:t>Ridgemont</a:t>
            </a:r>
          </a:p>
        </p:txBody>
      </p:sp>
      <p:sp>
        <p:nvSpPr>
          <p:cNvPr id="15" name="TextBox 14">
            <a:extLst>
              <a:ext uri="{FF2B5EF4-FFF2-40B4-BE49-F238E27FC236}">
                <a16:creationId xmlns:a16="http://schemas.microsoft.com/office/drawing/2014/main" id="{3E5CF507-F50E-4FB0-A063-39306806D748}"/>
              </a:ext>
            </a:extLst>
          </p:cNvPr>
          <p:cNvSpPr txBox="1"/>
          <p:nvPr/>
        </p:nvSpPr>
        <p:spPr>
          <a:xfrm>
            <a:off x="1013587" y="1365075"/>
            <a:ext cx="443479" cy="307777"/>
          </a:xfrm>
          <a:prstGeom prst="rect">
            <a:avLst/>
          </a:prstGeom>
          <a:noFill/>
        </p:spPr>
        <p:txBody>
          <a:bodyPr wrap="square" rtlCol="0">
            <a:spAutoFit/>
          </a:bodyPr>
          <a:lstStyle/>
          <a:p>
            <a:r>
              <a:rPr lang="en-US" sz="1400" b="1" dirty="0">
                <a:solidFill>
                  <a:srgbClr val="FF0000"/>
                </a:solidFill>
              </a:rPr>
              <a:t>2c</a:t>
            </a:r>
          </a:p>
        </p:txBody>
      </p:sp>
      <p:sp>
        <p:nvSpPr>
          <p:cNvPr id="16" name="TextBox 15">
            <a:extLst>
              <a:ext uri="{FF2B5EF4-FFF2-40B4-BE49-F238E27FC236}">
                <a16:creationId xmlns:a16="http://schemas.microsoft.com/office/drawing/2014/main" id="{1E3A2472-84FE-4363-B758-1AEC4775D653}"/>
              </a:ext>
            </a:extLst>
          </p:cNvPr>
          <p:cNvSpPr txBox="1"/>
          <p:nvPr/>
        </p:nvSpPr>
        <p:spPr>
          <a:xfrm>
            <a:off x="1027942" y="1672852"/>
            <a:ext cx="276038" cy="307777"/>
          </a:xfrm>
          <a:prstGeom prst="rect">
            <a:avLst/>
          </a:prstGeom>
          <a:noFill/>
        </p:spPr>
        <p:txBody>
          <a:bodyPr wrap="none" rtlCol="0">
            <a:spAutoFit/>
          </a:bodyPr>
          <a:lstStyle/>
          <a:p>
            <a:r>
              <a:rPr lang="en-US" sz="1400" b="1" dirty="0">
                <a:solidFill>
                  <a:srgbClr val="FF0000"/>
                </a:solidFill>
              </a:rPr>
              <a:t>5</a:t>
            </a:r>
          </a:p>
        </p:txBody>
      </p:sp>
      <p:sp>
        <p:nvSpPr>
          <p:cNvPr id="17" name="TextBox 16">
            <a:extLst>
              <a:ext uri="{FF2B5EF4-FFF2-40B4-BE49-F238E27FC236}">
                <a16:creationId xmlns:a16="http://schemas.microsoft.com/office/drawing/2014/main" id="{BC108F4D-EF80-4935-B061-766165A7BD81}"/>
              </a:ext>
            </a:extLst>
          </p:cNvPr>
          <p:cNvSpPr txBox="1"/>
          <p:nvPr/>
        </p:nvSpPr>
        <p:spPr>
          <a:xfrm>
            <a:off x="1041511" y="1989506"/>
            <a:ext cx="341912" cy="307777"/>
          </a:xfrm>
          <a:prstGeom prst="rect">
            <a:avLst/>
          </a:prstGeom>
          <a:noFill/>
        </p:spPr>
        <p:txBody>
          <a:bodyPr wrap="square" rtlCol="0">
            <a:spAutoFit/>
          </a:bodyPr>
          <a:lstStyle/>
          <a:p>
            <a:r>
              <a:rPr lang="en-US" sz="1400" b="1" dirty="0">
                <a:solidFill>
                  <a:srgbClr val="FF0000"/>
                </a:solidFill>
              </a:rPr>
              <a:t>7</a:t>
            </a:r>
          </a:p>
        </p:txBody>
      </p:sp>
      <p:sp>
        <p:nvSpPr>
          <p:cNvPr id="18" name="TextBox 17">
            <a:extLst>
              <a:ext uri="{FF2B5EF4-FFF2-40B4-BE49-F238E27FC236}">
                <a16:creationId xmlns:a16="http://schemas.microsoft.com/office/drawing/2014/main" id="{F82BF365-8C28-4827-9292-2CC2587A47CB}"/>
              </a:ext>
            </a:extLst>
          </p:cNvPr>
          <p:cNvSpPr txBox="1"/>
          <p:nvPr/>
        </p:nvSpPr>
        <p:spPr>
          <a:xfrm>
            <a:off x="1049351" y="2306160"/>
            <a:ext cx="341912" cy="307777"/>
          </a:xfrm>
          <a:prstGeom prst="rect">
            <a:avLst/>
          </a:prstGeom>
          <a:noFill/>
        </p:spPr>
        <p:txBody>
          <a:bodyPr wrap="square" rtlCol="0">
            <a:spAutoFit/>
          </a:bodyPr>
          <a:lstStyle/>
          <a:p>
            <a:r>
              <a:rPr lang="en-US" sz="1400" b="1" dirty="0">
                <a:solidFill>
                  <a:srgbClr val="FF0000"/>
                </a:solidFill>
              </a:rPr>
              <a:t>6</a:t>
            </a:r>
          </a:p>
        </p:txBody>
      </p:sp>
      <p:sp>
        <p:nvSpPr>
          <p:cNvPr id="19" name="TextBox 18">
            <a:extLst>
              <a:ext uri="{FF2B5EF4-FFF2-40B4-BE49-F238E27FC236}">
                <a16:creationId xmlns:a16="http://schemas.microsoft.com/office/drawing/2014/main" id="{9A1F0437-728A-4049-881E-CA7F14AE09E9}"/>
              </a:ext>
            </a:extLst>
          </p:cNvPr>
          <p:cNvSpPr txBox="1"/>
          <p:nvPr/>
        </p:nvSpPr>
        <p:spPr>
          <a:xfrm>
            <a:off x="1050389" y="2629325"/>
            <a:ext cx="395165" cy="307777"/>
          </a:xfrm>
          <a:prstGeom prst="rect">
            <a:avLst/>
          </a:prstGeom>
          <a:noFill/>
        </p:spPr>
        <p:txBody>
          <a:bodyPr wrap="square" rtlCol="0">
            <a:spAutoFit/>
          </a:bodyPr>
          <a:lstStyle/>
          <a:p>
            <a:r>
              <a:rPr lang="en-US" sz="1400" b="1" dirty="0">
                <a:solidFill>
                  <a:srgbClr val="FF0000"/>
                </a:solidFill>
              </a:rPr>
              <a:t>3</a:t>
            </a:r>
          </a:p>
        </p:txBody>
      </p:sp>
      <p:sp>
        <p:nvSpPr>
          <p:cNvPr id="20" name="TextBox 19">
            <a:extLst>
              <a:ext uri="{FF2B5EF4-FFF2-40B4-BE49-F238E27FC236}">
                <a16:creationId xmlns:a16="http://schemas.microsoft.com/office/drawing/2014/main" id="{E5E6EC46-F046-4566-9E5B-B89DD2E9D3FD}"/>
              </a:ext>
            </a:extLst>
          </p:cNvPr>
          <p:cNvSpPr txBox="1"/>
          <p:nvPr/>
        </p:nvSpPr>
        <p:spPr>
          <a:xfrm>
            <a:off x="1084656" y="2937101"/>
            <a:ext cx="298767" cy="307777"/>
          </a:xfrm>
          <a:prstGeom prst="rect">
            <a:avLst/>
          </a:prstGeom>
          <a:noFill/>
        </p:spPr>
        <p:txBody>
          <a:bodyPr wrap="square" rtlCol="0">
            <a:spAutoFit/>
          </a:bodyPr>
          <a:lstStyle/>
          <a:p>
            <a:r>
              <a:rPr lang="en-US" sz="1400" b="1" dirty="0">
                <a:solidFill>
                  <a:srgbClr val="FF0000"/>
                </a:solidFill>
              </a:rPr>
              <a:t>1</a:t>
            </a:r>
          </a:p>
        </p:txBody>
      </p:sp>
      <p:sp>
        <p:nvSpPr>
          <p:cNvPr id="21" name="TextBox 20">
            <a:extLst>
              <a:ext uri="{FF2B5EF4-FFF2-40B4-BE49-F238E27FC236}">
                <a16:creationId xmlns:a16="http://schemas.microsoft.com/office/drawing/2014/main" id="{1DF2BB19-8181-4213-8AD7-E78D35349896}"/>
              </a:ext>
            </a:extLst>
          </p:cNvPr>
          <p:cNvSpPr txBox="1"/>
          <p:nvPr/>
        </p:nvSpPr>
        <p:spPr>
          <a:xfrm>
            <a:off x="2114737" y="1130739"/>
            <a:ext cx="433154" cy="338554"/>
          </a:xfrm>
          <a:prstGeom prst="rect">
            <a:avLst/>
          </a:prstGeom>
          <a:noFill/>
        </p:spPr>
        <p:txBody>
          <a:bodyPr wrap="square" rtlCol="0">
            <a:spAutoFit/>
          </a:bodyPr>
          <a:lstStyle/>
          <a:p>
            <a:r>
              <a:rPr lang="en-US" sz="1600" b="1" dirty="0">
                <a:solidFill>
                  <a:srgbClr val="FF0000"/>
                </a:solidFill>
              </a:rPr>
              <a:t>9</a:t>
            </a:r>
          </a:p>
        </p:txBody>
      </p:sp>
      <p:sp>
        <p:nvSpPr>
          <p:cNvPr id="22" name="TextBox 21">
            <a:extLst>
              <a:ext uri="{FF2B5EF4-FFF2-40B4-BE49-F238E27FC236}">
                <a16:creationId xmlns:a16="http://schemas.microsoft.com/office/drawing/2014/main" id="{0680CAD6-6708-4C49-B898-73603E8C1448}"/>
              </a:ext>
            </a:extLst>
          </p:cNvPr>
          <p:cNvSpPr txBox="1"/>
          <p:nvPr/>
        </p:nvSpPr>
        <p:spPr>
          <a:xfrm>
            <a:off x="7836024" y="1130739"/>
            <a:ext cx="417251" cy="338554"/>
          </a:xfrm>
          <a:prstGeom prst="rect">
            <a:avLst/>
          </a:prstGeom>
          <a:noFill/>
        </p:spPr>
        <p:txBody>
          <a:bodyPr wrap="square" rtlCol="0">
            <a:spAutoFit/>
          </a:bodyPr>
          <a:lstStyle/>
          <a:p>
            <a:r>
              <a:rPr lang="en-US" sz="1600" b="1" dirty="0">
                <a:solidFill>
                  <a:srgbClr val="FF0000"/>
                </a:solidFill>
              </a:rPr>
              <a:t>42</a:t>
            </a:r>
          </a:p>
        </p:txBody>
      </p:sp>
      <p:sp>
        <p:nvSpPr>
          <p:cNvPr id="23" name="TextBox 22">
            <a:extLst>
              <a:ext uri="{FF2B5EF4-FFF2-40B4-BE49-F238E27FC236}">
                <a16:creationId xmlns:a16="http://schemas.microsoft.com/office/drawing/2014/main" id="{C21688D0-5446-4F83-B6B3-C0AE28354B45}"/>
              </a:ext>
            </a:extLst>
          </p:cNvPr>
          <p:cNvSpPr txBox="1"/>
          <p:nvPr/>
        </p:nvSpPr>
        <p:spPr>
          <a:xfrm>
            <a:off x="6667129" y="1365074"/>
            <a:ext cx="443479" cy="307777"/>
          </a:xfrm>
          <a:prstGeom prst="rect">
            <a:avLst/>
          </a:prstGeom>
          <a:noFill/>
        </p:spPr>
        <p:txBody>
          <a:bodyPr wrap="square" rtlCol="0">
            <a:spAutoFit/>
          </a:bodyPr>
          <a:lstStyle/>
          <a:p>
            <a:r>
              <a:rPr lang="en-US" sz="1400" b="1" dirty="0">
                <a:solidFill>
                  <a:srgbClr val="FF0000"/>
                </a:solidFill>
              </a:rPr>
              <a:t>67</a:t>
            </a:r>
          </a:p>
        </p:txBody>
      </p:sp>
      <p:sp>
        <p:nvSpPr>
          <p:cNvPr id="24" name="TextBox 23">
            <a:extLst>
              <a:ext uri="{FF2B5EF4-FFF2-40B4-BE49-F238E27FC236}">
                <a16:creationId xmlns:a16="http://schemas.microsoft.com/office/drawing/2014/main" id="{B273A17D-52A8-4984-8D94-E899B67C3F28}"/>
              </a:ext>
            </a:extLst>
          </p:cNvPr>
          <p:cNvSpPr txBox="1"/>
          <p:nvPr/>
        </p:nvSpPr>
        <p:spPr>
          <a:xfrm>
            <a:off x="6667128" y="1666768"/>
            <a:ext cx="443479" cy="307777"/>
          </a:xfrm>
          <a:prstGeom prst="rect">
            <a:avLst/>
          </a:prstGeom>
          <a:noFill/>
        </p:spPr>
        <p:txBody>
          <a:bodyPr wrap="square" rtlCol="0">
            <a:spAutoFit/>
          </a:bodyPr>
          <a:lstStyle/>
          <a:p>
            <a:r>
              <a:rPr lang="en-US" sz="1400" b="1" dirty="0">
                <a:solidFill>
                  <a:srgbClr val="FF0000"/>
                </a:solidFill>
              </a:rPr>
              <a:t>19</a:t>
            </a:r>
          </a:p>
        </p:txBody>
      </p:sp>
      <p:sp>
        <p:nvSpPr>
          <p:cNvPr id="25" name="TextBox 24">
            <a:extLst>
              <a:ext uri="{FF2B5EF4-FFF2-40B4-BE49-F238E27FC236}">
                <a16:creationId xmlns:a16="http://schemas.microsoft.com/office/drawing/2014/main" id="{80F4173C-4BCC-4F46-94E6-EB782CC88666}"/>
              </a:ext>
            </a:extLst>
          </p:cNvPr>
          <p:cNvSpPr txBox="1"/>
          <p:nvPr/>
        </p:nvSpPr>
        <p:spPr>
          <a:xfrm>
            <a:off x="6717911" y="1968462"/>
            <a:ext cx="341912" cy="307777"/>
          </a:xfrm>
          <a:prstGeom prst="rect">
            <a:avLst/>
          </a:prstGeom>
          <a:noFill/>
        </p:spPr>
        <p:txBody>
          <a:bodyPr wrap="square" rtlCol="0">
            <a:spAutoFit/>
          </a:bodyPr>
          <a:lstStyle/>
          <a:p>
            <a:r>
              <a:rPr lang="en-US" sz="1400" b="1" dirty="0">
                <a:solidFill>
                  <a:srgbClr val="FF0000"/>
                </a:solidFill>
              </a:rPr>
              <a:t>6</a:t>
            </a:r>
          </a:p>
        </p:txBody>
      </p:sp>
      <p:sp>
        <p:nvSpPr>
          <p:cNvPr id="26" name="TextBox 25">
            <a:extLst>
              <a:ext uri="{FF2B5EF4-FFF2-40B4-BE49-F238E27FC236}">
                <a16:creationId xmlns:a16="http://schemas.microsoft.com/office/drawing/2014/main" id="{768A8CED-3B66-4FAD-858F-1543CA03133A}"/>
              </a:ext>
            </a:extLst>
          </p:cNvPr>
          <p:cNvSpPr txBox="1"/>
          <p:nvPr/>
        </p:nvSpPr>
        <p:spPr>
          <a:xfrm>
            <a:off x="6688591" y="2280461"/>
            <a:ext cx="443479" cy="307777"/>
          </a:xfrm>
          <a:prstGeom prst="rect">
            <a:avLst/>
          </a:prstGeom>
          <a:noFill/>
        </p:spPr>
        <p:txBody>
          <a:bodyPr wrap="square" rtlCol="0">
            <a:spAutoFit/>
          </a:bodyPr>
          <a:lstStyle/>
          <a:p>
            <a:r>
              <a:rPr lang="en-US" sz="1400" b="1" dirty="0">
                <a:solidFill>
                  <a:srgbClr val="FF0000"/>
                </a:solidFill>
              </a:rPr>
              <a:t>51</a:t>
            </a:r>
          </a:p>
        </p:txBody>
      </p:sp>
      <p:sp>
        <p:nvSpPr>
          <p:cNvPr id="27" name="TextBox 26">
            <a:extLst>
              <a:ext uri="{FF2B5EF4-FFF2-40B4-BE49-F238E27FC236}">
                <a16:creationId xmlns:a16="http://schemas.microsoft.com/office/drawing/2014/main" id="{CDA7860A-585C-4C7A-A02B-8CD101F5CE62}"/>
              </a:ext>
            </a:extLst>
          </p:cNvPr>
          <p:cNvSpPr txBox="1"/>
          <p:nvPr/>
        </p:nvSpPr>
        <p:spPr>
          <a:xfrm>
            <a:off x="6667127" y="2592460"/>
            <a:ext cx="443479" cy="307777"/>
          </a:xfrm>
          <a:prstGeom prst="rect">
            <a:avLst/>
          </a:prstGeom>
          <a:noFill/>
        </p:spPr>
        <p:txBody>
          <a:bodyPr wrap="square" rtlCol="0">
            <a:spAutoFit/>
          </a:bodyPr>
          <a:lstStyle/>
          <a:p>
            <a:r>
              <a:rPr lang="en-US" sz="1400" b="1" dirty="0">
                <a:solidFill>
                  <a:srgbClr val="FF0000"/>
                </a:solidFill>
              </a:rPr>
              <a:t>17c</a:t>
            </a:r>
          </a:p>
        </p:txBody>
      </p:sp>
      <p:sp>
        <p:nvSpPr>
          <p:cNvPr id="28" name="TextBox 27">
            <a:extLst>
              <a:ext uri="{FF2B5EF4-FFF2-40B4-BE49-F238E27FC236}">
                <a16:creationId xmlns:a16="http://schemas.microsoft.com/office/drawing/2014/main" id="{94240D8A-2C06-4E22-87A0-5ACB404DF2BA}"/>
              </a:ext>
            </a:extLst>
          </p:cNvPr>
          <p:cNvSpPr txBox="1"/>
          <p:nvPr/>
        </p:nvSpPr>
        <p:spPr>
          <a:xfrm>
            <a:off x="6667126" y="2923046"/>
            <a:ext cx="443479" cy="307777"/>
          </a:xfrm>
          <a:prstGeom prst="rect">
            <a:avLst/>
          </a:prstGeom>
          <a:noFill/>
        </p:spPr>
        <p:txBody>
          <a:bodyPr wrap="square" rtlCol="0">
            <a:spAutoFit/>
          </a:bodyPr>
          <a:lstStyle/>
          <a:p>
            <a:r>
              <a:rPr lang="en-US" sz="1400" b="1" dirty="0">
                <a:solidFill>
                  <a:srgbClr val="FF0000"/>
                </a:solidFill>
              </a:rPr>
              <a:t>26</a:t>
            </a:r>
          </a:p>
        </p:txBody>
      </p:sp>
      <p:sp>
        <p:nvSpPr>
          <p:cNvPr id="29" name="TextBox 28">
            <a:extLst>
              <a:ext uri="{FF2B5EF4-FFF2-40B4-BE49-F238E27FC236}">
                <a16:creationId xmlns:a16="http://schemas.microsoft.com/office/drawing/2014/main" id="{9E290858-5700-44BD-8612-0B1D60CA3B10}"/>
              </a:ext>
            </a:extLst>
          </p:cNvPr>
          <p:cNvSpPr txBox="1"/>
          <p:nvPr/>
        </p:nvSpPr>
        <p:spPr>
          <a:xfrm>
            <a:off x="5395358" y="1130739"/>
            <a:ext cx="393576" cy="338554"/>
          </a:xfrm>
          <a:prstGeom prst="rect">
            <a:avLst/>
          </a:prstGeom>
          <a:noFill/>
        </p:spPr>
        <p:txBody>
          <a:bodyPr wrap="square" rtlCol="0">
            <a:spAutoFit/>
          </a:bodyPr>
          <a:lstStyle/>
          <a:p>
            <a:r>
              <a:rPr lang="en-US" sz="1600" b="1" dirty="0"/>
              <a:t>X</a:t>
            </a:r>
          </a:p>
        </p:txBody>
      </p:sp>
      <p:sp>
        <p:nvSpPr>
          <p:cNvPr id="14" name="TextBox 13">
            <a:extLst>
              <a:ext uri="{FF2B5EF4-FFF2-40B4-BE49-F238E27FC236}">
                <a16:creationId xmlns:a16="http://schemas.microsoft.com/office/drawing/2014/main" id="{BC449818-6185-4B38-BA52-8E2D17380A0C}"/>
              </a:ext>
            </a:extLst>
          </p:cNvPr>
          <p:cNvSpPr txBox="1"/>
          <p:nvPr/>
        </p:nvSpPr>
        <p:spPr>
          <a:xfrm>
            <a:off x="1953088" y="1365075"/>
            <a:ext cx="276038" cy="307777"/>
          </a:xfrm>
          <a:prstGeom prst="rect">
            <a:avLst/>
          </a:prstGeom>
          <a:noFill/>
        </p:spPr>
        <p:txBody>
          <a:bodyPr wrap="square" rtlCol="0">
            <a:spAutoFit/>
          </a:bodyPr>
          <a:lstStyle/>
          <a:p>
            <a:r>
              <a:rPr lang="en-US" sz="1400" b="1" dirty="0">
                <a:solidFill>
                  <a:srgbClr val="FF0000"/>
                </a:solidFill>
              </a:rPr>
              <a:t>1</a:t>
            </a:r>
          </a:p>
        </p:txBody>
      </p:sp>
      <p:sp>
        <p:nvSpPr>
          <p:cNvPr id="30" name="TextBox 29">
            <a:extLst>
              <a:ext uri="{FF2B5EF4-FFF2-40B4-BE49-F238E27FC236}">
                <a16:creationId xmlns:a16="http://schemas.microsoft.com/office/drawing/2014/main" id="{767A30AF-DF93-47C1-91D7-FCBA6160A0E7}"/>
              </a:ext>
            </a:extLst>
          </p:cNvPr>
          <p:cNvSpPr txBox="1"/>
          <p:nvPr/>
        </p:nvSpPr>
        <p:spPr>
          <a:xfrm>
            <a:off x="2229127" y="1365074"/>
            <a:ext cx="594802" cy="307777"/>
          </a:xfrm>
          <a:prstGeom prst="rect">
            <a:avLst/>
          </a:prstGeom>
          <a:noFill/>
        </p:spPr>
        <p:txBody>
          <a:bodyPr wrap="square" rtlCol="0">
            <a:spAutoFit/>
          </a:bodyPr>
          <a:lstStyle/>
          <a:p>
            <a:r>
              <a:rPr lang="en-US" sz="1400" b="1" dirty="0">
                <a:solidFill>
                  <a:srgbClr val="FF0000"/>
                </a:solidFill>
              </a:rPr>
              <a:t>2</a:t>
            </a:r>
          </a:p>
        </p:txBody>
      </p:sp>
      <p:sp>
        <p:nvSpPr>
          <p:cNvPr id="31" name="TextBox 30">
            <a:extLst>
              <a:ext uri="{FF2B5EF4-FFF2-40B4-BE49-F238E27FC236}">
                <a16:creationId xmlns:a16="http://schemas.microsoft.com/office/drawing/2014/main" id="{418E9A95-9D87-4861-B13B-088E8024E21F}"/>
              </a:ext>
            </a:extLst>
          </p:cNvPr>
          <p:cNvSpPr txBox="1"/>
          <p:nvPr/>
        </p:nvSpPr>
        <p:spPr>
          <a:xfrm>
            <a:off x="2565598" y="1365073"/>
            <a:ext cx="393576" cy="307777"/>
          </a:xfrm>
          <a:prstGeom prst="rect">
            <a:avLst/>
          </a:prstGeom>
          <a:noFill/>
        </p:spPr>
        <p:txBody>
          <a:bodyPr wrap="square" rtlCol="0">
            <a:spAutoFit/>
          </a:bodyPr>
          <a:lstStyle/>
          <a:p>
            <a:r>
              <a:rPr lang="en-US" sz="1400" b="1" dirty="0">
                <a:solidFill>
                  <a:srgbClr val="FF0000"/>
                </a:solidFill>
              </a:rPr>
              <a:t>3</a:t>
            </a:r>
          </a:p>
        </p:txBody>
      </p:sp>
      <p:sp>
        <p:nvSpPr>
          <p:cNvPr id="32" name="TextBox 31">
            <a:extLst>
              <a:ext uri="{FF2B5EF4-FFF2-40B4-BE49-F238E27FC236}">
                <a16:creationId xmlns:a16="http://schemas.microsoft.com/office/drawing/2014/main" id="{3861B7FB-845A-4FD0-8D18-E59FEED3B3CB}"/>
              </a:ext>
            </a:extLst>
          </p:cNvPr>
          <p:cNvSpPr txBox="1"/>
          <p:nvPr/>
        </p:nvSpPr>
        <p:spPr>
          <a:xfrm>
            <a:off x="2855869" y="1358991"/>
            <a:ext cx="509598" cy="307777"/>
          </a:xfrm>
          <a:prstGeom prst="rect">
            <a:avLst/>
          </a:prstGeom>
          <a:noFill/>
        </p:spPr>
        <p:txBody>
          <a:bodyPr wrap="square" rtlCol="0">
            <a:spAutoFit/>
          </a:bodyPr>
          <a:lstStyle/>
          <a:p>
            <a:r>
              <a:rPr lang="en-US" sz="1400" b="1" dirty="0">
                <a:solidFill>
                  <a:srgbClr val="FF0000"/>
                </a:solidFill>
              </a:rPr>
              <a:t>-I</a:t>
            </a:r>
          </a:p>
        </p:txBody>
      </p:sp>
      <p:sp>
        <p:nvSpPr>
          <p:cNvPr id="33" name="TextBox 32">
            <a:extLst>
              <a:ext uri="{FF2B5EF4-FFF2-40B4-BE49-F238E27FC236}">
                <a16:creationId xmlns:a16="http://schemas.microsoft.com/office/drawing/2014/main" id="{E69B185B-D8D1-4E45-BAE0-A40359B5FB6A}"/>
              </a:ext>
            </a:extLst>
          </p:cNvPr>
          <p:cNvSpPr txBox="1"/>
          <p:nvPr/>
        </p:nvSpPr>
        <p:spPr>
          <a:xfrm>
            <a:off x="5300265" y="1358992"/>
            <a:ext cx="345483" cy="276999"/>
          </a:xfrm>
          <a:prstGeom prst="rect">
            <a:avLst/>
          </a:prstGeom>
          <a:noFill/>
        </p:spPr>
        <p:txBody>
          <a:bodyPr wrap="square" rtlCol="0">
            <a:spAutoFit/>
          </a:bodyPr>
          <a:lstStyle/>
          <a:p>
            <a:r>
              <a:rPr lang="en-US" sz="1200" b="1" dirty="0">
                <a:solidFill>
                  <a:srgbClr val="FF0000"/>
                </a:solidFill>
              </a:rPr>
              <a:t>/</a:t>
            </a:r>
          </a:p>
        </p:txBody>
      </p:sp>
      <p:sp>
        <p:nvSpPr>
          <p:cNvPr id="34" name="TextBox 33">
            <a:extLst>
              <a:ext uri="{FF2B5EF4-FFF2-40B4-BE49-F238E27FC236}">
                <a16:creationId xmlns:a16="http://schemas.microsoft.com/office/drawing/2014/main" id="{9DBEABBB-5983-486E-940B-C3F1CB171E6C}"/>
              </a:ext>
            </a:extLst>
          </p:cNvPr>
          <p:cNvSpPr txBox="1"/>
          <p:nvPr/>
        </p:nvSpPr>
        <p:spPr>
          <a:xfrm>
            <a:off x="5300264" y="1469293"/>
            <a:ext cx="250390" cy="276999"/>
          </a:xfrm>
          <a:prstGeom prst="rect">
            <a:avLst/>
          </a:prstGeom>
          <a:noFill/>
        </p:spPr>
        <p:txBody>
          <a:bodyPr wrap="none" rtlCol="0">
            <a:spAutoFit/>
          </a:bodyPr>
          <a:lstStyle/>
          <a:p>
            <a:r>
              <a:rPr lang="en-US" sz="1200" b="1" dirty="0">
                <a:solidFill>
                  <a:srgbClr val="FF0000"/>
                </a:solidFill>
              </a:rPr>
              <a:t>/</a:t>
            </a:r>
          </a:p>
        </p:txBody>
      </p:sp>
      <p:sp>
        <p:nvSpPr>
          <p:cNvPr id="35" name="TextBox 34">
            <a:extLst>
              <a:ext uri="{FF2B5EF4-FFF2-40B4-BE49-F238E27FC236}">
                <a16:creationId xmlns:a16="http://schemas.microsoft.com/office/drawing/2014/main" id="{B7263972-AB66-4D49-9818-4B5E08185321}"/>
              </a:ext>
            </a:extLst>
          </p:cNvPr>
          <p:cNvSpPr txBox="1"/>
          <p:nvPr/>
        </p:nvSpPr>
        <p:spPr>
          <a:xfrm>
            <a:off x="5289772" y="1614243"/>
            <a:ext cx="250390" cy="276999"/>
          </a:xfrm>
          <a:prstGeom prst="rect">
            <a:avLst/>
          </a:prstGeom>
          <a:noFill/>
        </p:spPr>
        <p:txBody>
          <a:bodyPr wrap="none" rtlCol="0">
            <a:spAutoFit/>
          </a:bodyPr>
          <a:lstStyle/>
          <a:p>
            <a:r>
              <a:rPr lang="en-US" sz="1200" b="1" dirty="0">
                <a:solidFill>
                  <a:srgbClr val="FF0000"/>
                </a:solidFill>
              </a:rPr>
              <a:t>/</a:t>
            </a:r>
          </a:p>
        </p:txBody>
      </p:sp>
      <mc:AlternateContent xmlns:mc="http://schemas.openxmlformats.org/markup-compatibility/2006" xmlns:p14="http://schemas.microsoft.com/office/powerpoint/2010/main">
        <mc:Choice Requires="p14">
          <p:contentPart p14:bwMode="auto" r:id="rId3">
            <p14:nvContentPartPr>
              <p14:cNvPr id="37" name="Ink 36">
                <a:extLst>
                  <a:ext uri="{FF2B5EF4-FFF2-40B4-BE49-F238E27FC236}">
                    <a16:creationId xmlns:a16="http://schemas.microsoft.com/office/drawing/2014/main" id="{9C555C09-1370-4ECE-ACE5-06716CAB8CE6}"/>
                  </a:ext>
                </a:extLst>
              </p14:cNvPr>
              <p14:cNvContentPartPr/>
              <p14:nvPr/>
            </p14:nvContentPartPr>
            <p14:xfrm>
              <a:off x="7415193" y="1400666"/>
              <a:ext cx="381240" cy="181080"/>
            </p14:xfrm>
          </p:contentPart>
        </mc:Choice>
        <mc:Fallback xmlns="">
          <p:pic>
            <p:nvPicPr>
              <p:cNvPr id="37" name="Ink 36">
                <a:extLst>
                  <a:ext uri="{FF2B5EF4-FFF2-40B4-BE49-F238E27FC236}">
                    <a16:creationId xmlns:a16="http://schemas.microsoft.com/office/drawing/2014/main" id="{9C555C09-1370-4ECE-ACE5-06716CAB8CE6}"/>
                  </a:ext>
                </a:extLst>
              </p:cNvPr>
              <p:cNvPicPr/>
              <p:nvPr/>
            </p:nvPicPr>
            <p:blipFill>
              <a:blip r:embed="rId4"/>
              <a:stretch>
                <a:fillRect/>
              </a:stretch>
            </p:blipFill>
            <p:spPr>
              <a:xfrm>
                <a:off x="7406193" y="1391666"/>
                <a:ext cx="3988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k 37">
                <a:extLst>
                  <a:ext uri="{FF2B5EF4-FFF2-40B4-BE49-F238E27FC236}">
                    <a16:creationId xmlns:a16="http://schemas.microsoft.com/office/drawing/2014/main" id="{4F976E87-F44B-4E05-BC96-3850793F15A0}"/>
                  </a:ext>
                </a:extLst>
              </p14:cNvPr>
              <p14:cNvContentPartPr/>
              <p14:nvPr/>
            </p14:nvContentPartPr>
            <p14:xfrm>
              <a:off x="5799513" y="1408586"/>
              <a:ext cx="160560" cy="147600"/>
            </p14:xfrm>
          </p:contentPart>
        </mc:Choice>
        <mc:Fallback xmlns="">
          <p:pic>
            <p:nvPicPr>
              <p:cNvPr id="38" name="Ink 37">
                <a:extLst>
                  <a:ext uri="{FF2B5EF4-FFF2-40B4-BE49-F238E27FC236}">
                    <a16:creationId xmlns:a16="http://schemas.microsoft.com/office/drawing/2014/main" id="{4F976E87-F44B-4E05-BC96-3850793F15A0}"/>
                  </a:ext>
                </a:extLst>
              </p:cNvPr>
              <p:cNvPicPr/>
              <p:nvPr/>
            </p:nvPicPr>
            <p:blipFill>
              <a:blip r:embed="rId6"/>
              <a:stretch>
                <a:fillRect/>
              </a:stretch>
            </p:blipFill>
            <p:spPr>
              <a:xfrm>
                <a:off x="5790513" y="1399586"/>
                <a:ext cx="178200" cy="165240"/>
              </a:xfrm>
              <a:prstGeom prst="rect">
                <a:avLst/>
              </a:prstGeom>
            </p:spPr>
          </p:pic>
        </mc:Fallback>
      </mc:AlternateContent>
      <p:sp>
        <p:nvSpPr>
          <p:cNvPr id="39" name="TextBox 38">
            <a:extLst>
              <a:ext uri="{FF2B5EF4-FFF2-40B4-BE49-F238E27FC236}">
                <a16:creationId xmlns:a16="http://schemas.microsoft.com/office/drawing/2014/main" id="{B0227DB5-3528-4F09-9A4F-5C07DFA2ADEC}"/>
              </a:ext>
            </a:extLst>
          </p:cNvPr>
          <p:cNvSpPr txBox="1"/>
          <p:nvPr/>
        </p:nvSpPr>
        <p:spPr>
          <a:xfrm>
            <a:off x="7474206" y="1374379"/>
            <a:ext cx="263214" cy="276999"/>
          </a:xfrm>
          <a:prstGeom prst="rect">
            <a:avLst/>
          </a:prstGeom>
          <a:noFill/>
        </p:spPr>
        <p:txBody>
          <a:bodyPr wrap="none" rtlCol="0">
            <a:spAutoFit/>
          </a:bodyPr>
          <a:lstStyle/>
          <a:p>
            <a:r>
              <a:rPr lang="en-US" sz="1200" b="1" dirty="0">
                <a:solidFill>
                  <a:srgbClr val="FF0000"/>
                </a:solidFill>
              </a:rPr>
              <a:t>1</a:t>
            </a:r>
          </a:p>
        </p:txBody>
      </p:sp>
      <p:sp>
        <p:nvSpPr>
          <p:cNvPr id="41" name="TextBox 40">
            <a:extLst>
              <a:ext uri="{FF2B5EF4-FFF2-40B4-BE49-F238E27FC236}">
                <a16:creationId xmlns:a16="http://schemas.microsoft.com/office/drawing/2014/main" id="{8A5FB519-50AB-48E6-ABD8-2F3178C6E3A9}"/>
              </a:ext>
            </a:extLst>
          </p:cNvPr>
          <p:cNvSpPr txBox="1"/>
          <p:nvPr/>
        </p:nvSpPr>
        <p:spPr>
          <a:xfrm>
            <a:off x="8688218" y="549232"/>
            <a:ext cx="682250" cy="276999"/>
          </a:xfrm>
          <a:prstGeom prst="rect">
            <a:avLst/>
          </a:prstGeom>
          <a:noFill/>
        </p:spPr>
        <p:txBody>
          <a:bodyPr wrap="square" rtlCol="0">
            <a:spAutoFit/>
          </a:bodyPr>
          <a:lstStyle/>
          <a:p>
            <a:r>
              <a:rPr lang="en-US" sz="1200" b="1" dirty="0">
                <a:solidFill>
                  <a:srgbClr val="FF0000"/>
                </a:solidFill>
              </a:rPr>
              <a:t>5:24pm</a:t>
            </a:r>
          </a:p>
        </p:txBody>
      </p:sp>
    </p:spTree>
    <p:extLst>
      <p:ext uri="{BB962C8B-B14F-4D97-AF65-F5344CB8AC3E}">
        <p14:creationId xmlns:p14="http://schemas.microsoft.com/office/powerpoint/2010/main" val="976277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6FDEF1-9ED8-B15B-7954-D684886F2504}"/>
              </a:ext>
            </a:extLst>
          </p:cNvPr>
          <p:cNvSpPr txBox="1"/>
          <p:nvPr/>
        </p:nvSpPr>
        <p:spPr>
          <a:xfrm>
            <a:off x="409575" y="171271"/>
            <a:ext cx="11639550" cy="120032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Ridgemont #67 serves 4 points</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then Ridgemont loses the rally.</a:t>
            </a:r>
            <a:r>
              <a:rPr lang="en-US" sz="3600" dirty="0"/>
              <a:t>   </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713078-51F8-A3D9-C1D6-85139A9F41F5}"/>
              </a:ext>
            </a:extLst>
          </p:cNvPr>
          <p:cNvSpPr txBox="1"/>
          <p:nvPr/>
        </p:nvSpPr>
        <p:spPr>
          <a:xfrm>
            <a:off x="409575" y="1286901"/>
            <a:ext cx="8793369" cy="923330"/>
          </a:xfrm>
          <a:prstGeom prst="rect">
            <a:avLst/>
          </a:prstGeom>
          <a:noFill/>
        </p:spPr>
        <p:txBody>
          <a:bodyPr wrap="non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Cooley </a:t>
            </a:r>
            <a:r>
              <a:rPr kumimoji="0" lang="en-US" sz="3600" b="0" i="0" u="none" strike="noStrike" kern="1200" cap="none" spc="0" normalizeH="0" baseline="0" noProof="0" dirty="0">
                <a:ln>
                  <a:noFill/>
                </a:ln>
                <a:solidFill>
                  <a:srgbClr val="0070C0"/>
                </a:solidFill>
                <a:effectLst/>
                <a:uLnTx/>
                <a:uFillTx/>
                <a:latin typeface="Calibri" panose="020F0502020204030204"/>
                <a:ea typeface="+mn-ea"/>
                <a:cs typeface="+mn-cs"/>
              </a:rPr>
              <a:t>substitutes</a:t>
            </a: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 #4 for #3 </a:t>
            </a:r>
            <a:r>
              <a:rPr kumimoji="0" lang="en-US" sz="3600" b="0" i="0" u="none" strike="noStrike" kern="1200" cap="none" spc="0" normalizeH="0" baseline="0" noProof="0" dirty="0">
                <a:ln>
                  <a:noFill/>
                </a:ln>
                <a:effectLst/>
                <a:uLnTx/>
                <a:uFillTx/>
                <a:latin typeface="Calibri" panose="020F0502020204030204"/>
                <a:ea typeface="+mn-ea"/>
                <a:cs typeface="+mn-cs"/>
              </a:rPr>
              <a:t>and</a:t>
            </a: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 #10 for #1</a:t>
            </a:r>
          </a:p>
          <a:p>
            <a:endParaRPr lang="en-US" dirty="0"/>
          </a:p>
        </p:txBody>
      </p:sp>
      <p:sp>
        <p:nvSpPr>
          <p:cNvPr id="4" name="TextBox 3">
            <a:extLst>
              <a:ext uri="{FF2B5EF4-FFF2-40B4-BE49-F238E27FC236}">
                <a16:creationId xmlns:a16="http://schemas.microsoft.com/office/drawing/2014/main" id="{216D4ADD-D8EB-8C14-C82B-3AB7639C5EE9}"/>
              </a:ext>
            </a:extLst>
          </p:cNvPr>
          <p:cNvSpPr txBox="1"/>
          <p:nvPr/>
        </p:nvSpPr>
        <p:spPr>
          <a:xfrm>
            <a:off x="409575" y="4934778"/>
            <a:ext cx="6486525" cy="646331"/>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Ridgemont calls a timeout</a:t>
            </a:r>
          </a:p>
        </p:txBody>
      </p:sp>
      <p:sp>
        <p:nvSpPr>
          <p:cNvPr id="5" name="TextBox 4">
            <a:extLst>
              <a:ext uri="{FF2B5EF4-FFF2-40B4-BE49-F238E27FC236}">
                <a16:creationId xmlns:a16="http://schemas.microsoft.com/office/drawing/2014/main" id="{43B614BF-1856-1ED9-A2A3-EBB6D484DDA6}"/>
              </a:ext>
            </a:extLst>
          </p:cNvPr>
          <p:cNvSpPr txBox="1"/>
          <p:nvPr/>
        </p:nvSpPr>
        <p:spPr>
          <a:xfrm>
            <a:off x="809625" y="2487230"/>
            <a:ext cx="9886951" cy="1200329"/>
          </a:xfrm>
          <a:prstGeom prst="rect">
            <a:avLst/>
          </a:prstGeom>
          <a:noFill/>
        </p:spPr>
        <p:txBody>
          <a:bodyPr wrap="square" rtlCol="0">
            <a:spAutoFit/>
          </a:bodyPr>
          <a:lstStyle/>
          <a:p>
            <a:r>
              <a:rPr kumimoji="0" lang="en-US" sz="3600" b="0" i="0" u="none" strike="noStrike" kern="1200" cap="none" spc="0" normalizeH="0" baseline="0" noProof="0" dirty="0">
                <a:ln>
                  <a:noFill/>
                </a:ln>
                <a:effectLst/>
                <a:uLnTx/>
                <a:uFillTx/>
                <a:latin typeface="Calibri" panose="020F0502020204030204"/>
                <a:ea typeface="+mn-ea"/>
                <a:cs typeface="+mn-cs"/>
              </a:rPr>
              <a:t>Ridgemont’s #42 replaces #19,</a:t>
            </a: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 and serves 3 points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and Ridgemont loses the rally</a:t>
            </a:r>
            <a:endParaRPr lang="en-US" dirty="0"/>
          </a:p>
        </p:txBody>
      </p:sp>
      <p:sp>
        <p:nvSpPr>
          <p:cNvPr id="6" name="TextBox 5">
            <a:extLst>
              <a:ext uri="{FF2B5EF4-FFF2-40B4-BE49-F238E27FC236}">
                <a16:creationId xmlns:a16="http://schemas.microsoft.com/office/drawing/2014/main" id="{EF0493E6-DC2F-3006-C4FB-66284F2E46DB}"/>
              </a:ext>
            </a:extLst>
          </p:cNvPr>
          <p:cNvSpPr txBox="1"/>
          <p:nvPr/>
        </p:nvSpPr>
        <p:spPr>
          <a:xfrm>
            <a:off x="409575" y="3717199"/>
            <a:ext cx="7981950" cy="646331"/>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Ridgemont </a:t>
            </a:r>
            <a:r>
              <a:rPr kumimoji="0" lang="en-US" sz="3600" b="0" i="0" u="none" strike="noStrike" kern="1200" cap="none" spc="0" normalizeH="0" baseline="0" noProof="0" dirty="0">
                <a:ln>
                  <a:noFill/>
                </a:ln>
                <a:solidFill>
                  <a:srgbClr val="0070C0"/>
                </a:solidFill>
                <a:effectLst/>
                <a:uLnTx/>
                <a:uFillTx/>
                <a:latin typeface="Calibri" panose="020F0502020204030204"/>
                <a:ea typeface="+mn-ea"/>
                <a:cs typeface="+mn-cs"/>
              </a:rPr>
              <a:t>substitutes</a:t>
            </a: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 #2 for #51</a:t>
            </a:r>
          </a:p>
        </p:txBody>
      </p:sp>
      <p:sp>
        <p:nvSpPr>
          <p:cNvPr id="7" name="TextBox 6">
            <a:extLst>
              <a:ext uri="{FF2B5EF4-FFF2-40B4-BE49-F238E27FC236}">
                <a16:creationId xmlns:a16="http://schemas.microsoft.com/office/drawing/2014/main" id="{98FF98A5-06EF-E191-587D-46D04C737B7C}"/>
              </a:ext>
            </a:extLst>
          </p:cNvPr>
          <p:cNvSpPr txBox="1"/>
          <p:nvPr/>
        </p:nvSpPr>
        <p:spPr>
          <a:xfrm>
            <a:off x="409575" y="4363530"/>
            <a:ext cx="5562600" cy="646331"/>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Cooley #7 serves 5 points</a:t>
            </a:r>
          </a:p>
        </p:txBody>
      </p:sp>
      <p:pic>
        <p:nvPicPr>
          <p:cNvPr id="9" name="Picture 8">
            <a:extLst>
              <a:ext uri="{FF2B5EF4-FFF2-40B4-BE49-F238E27FC236}">
                <a16:creationId xmlns:a16="http://schemas.microsoft.com/office/drawing/2014/main" id="{6E7C6A06-FE00-36B8-A6D7-6D4B690BD095}"/>
              </a:ext>
            </a:extLst>
          </p:cNvPr>
          <p:cNvPicPr>
            <a:picLocks noChangeAspect="1"/>
          </p:cNvPicPr>
          <p:nvPr/>
        </p:nvPicPr>
        <p:blipFill>
          <a:blip r:embed="rId2"/>
          <a:stretch>
            <a:fillRect/>
          </a:stretch>
        </p:blipFill>
        <p:spPr>
          <a:xfrm>
            <a:off x="204451" y="1774100"/>
            <a:ext cx="10492125" cy="963251"/>
          </a:xfrm>
          <a:prstGeom prst="rect">
            <a:avLst/>
          </a:prstGeom>
        </p:spPr>
      </p:pic>
      <p:sp>
        <p:nvSpPr>
          <p:cNvPr id="10" name="TextBox 9">
            <a:extLst>
              <a:ext uri="{FF2B5EF4-FFF2-40B4-BE49-F238E27FC236}">
                <a16:creationId xmlns:a16="http://schemas.microsoft.com/office/drawing/2014/main" id="{1366DE58-6366-6613-466A-4A6A528C4F95}"/>
              </a:ext>
            </a:extLst>
          </p:cNvPr>
          <p:cNvSpPr txBox="1"/>
          <p:nvPr/>
        </p:nvSpPr>
        <p:spPr>
          <a:xfrm>
            <a:off x="409575" y="5581109"/>
            <a:ext cx="6078908" cy="646331"/>
          </a:xfrm>
          <a:prstGeom prst="rect">
            <a:avLst/>
          </a:prstGeom>
          <a:noFill/>
        </p:spPr>
        <p:txBody>
          <a:bodyPr wrap="non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Cooley #7 serves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into the net</a:t>
            </a:r>
          </a:p>
        </p:txBody>
      </p:sp>
    </p:spTree>
    <p:extLst>
      <p:ext uri="{BB962C8B-B14F-4D97-AF65-F5344CB8AC3E}">
        <p14:creationId xmlns:p14="http://schemas.microsoft.com/office/powerpoint/2010/main" val="34529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low confidence">
            <a:extLst>
              <a:ext uri="{FF2B5EF4-FFF2-40B4-BE49-F238E27FC236}">
                <a16:creationId xmlns:a16="http://schemas.microsoft.com/office/drawing/2014/main" id="{0F239457-C0F6-4721-AA3C-536B86F08E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7" y="587"/>
            <a:ext cx="11587162" cy="6858000"/>
          </a:xfrm>
          <a:prstGeom prst="rect">
            <a:avLst/>
          </a:prstGeom>
        </p:spPr>
      </p:pic>
      <p:sp>
        <p:nvSpPr>
          <p:cNvPr id="2" name="TextBox 1">
            <a:extLst>
              <a:ext uri="{FF2B5EF4-FFF2-40B4-BE49-F238E27FC236}">
                <a16:creationId xmlns:a16="http://schemas.microsoft.com/office/drawing/2014/main" id="{3E2942E7-D47E-4741-8E22-278801F7AB5A}"/>
              </a:ext>
            </a:extLst>
          </p:cNvPr>
          <p:cNvSpPr txBox="1"/>
          <p:nvPr/>
        </p:nvSpPr>
        <p:spPr>
          <a:xfrm>
            <a:off x="933488" y="474675"/>
            <a:ext cx="1176024" cy="338554"/>
          </a:xfrm>
          <a:prstGeom prst="rect">
            <a:avLst/>
          </a:prstGeom>
          <a:noFill/>
        </p:spPr>
        <p:txBody>
          <a:bodyPr wrap="square" rtlCol="0">
            <a:spAutoFit/>
          </a:bodyPr>
          <a:lstStyle/>
          <a:p>
            <a:r>
              <a:rPr lang="en-US" sz="1600" b="1" dirty="0"/>
              <a:t>10/32/22</a:t>
            </a:r>
          </a:p>
        </p:txBody>
      </p:sp>
      <p:sp>
        <p:nvSpPr>
          <p:cNvPr id="4" name="TextBox 3">
            <a:extLst>
              <a:ext uri="{FF2B5EF4-FFF2-40B4-BE49-F238E27FC236}">
                <a16:creationId xmlns:a16="http://schemas.microsoft.com/office/drawing/2014/main" id="{B5FF836C-44FA-4F8D-AB88-98B4D0B1BFAD}"/>
              </a:ext>
            </a:extLst>
          </p:cNvPr>
          <p:cNvSpPr txBox="1"/>
          <p:nvPr/>
        </p:nvSpPr>
        <p:spPr>
          <a:xfrm>
            <a:off x="2201537" y="470412"/>
            <a:ext cx="433154" cy="369332"/>
          </a:xfrm>
          <a:prstGeom prst="rect">
            <a:avLst/>
          </a:prstGeom>
          <a:noFill/>
        </p:spPr>
        <p:txBody>
          <a:bodyPr wrap="square" rtlCol="0">
            <a:spAutoFit/>
          </a:bodyPr>
          <a:lstStyle/>
          <a:p>
            <a:r>
              <a:rPr lang="en-US" b="1" dirty="0"/>
              <a:t>V</a:t>
            </a:r>
          </a:p>
        </p:txBody>
      </p:sp>
      <p:sp>
        <p:nvSpPr>
          <p:cNvPr id="5" name="TextBox 4">
            <a:extLst>
              <a:ext uri="{FF2B5EF4-FFF2-40B4-BE49-F238E27FC236}">
                <a16:creationId xmlns:a16="http://schemas.microsoft.com/office/drawing/2014/main" id="{3449FDA1-B5BD-4B74-821A-9D2902286F42}"/>
              </a:ext>
            </a:extLst>
          </p:cNvPr>
          <p:cNvSpPr txBox="1"/>
          <p:nvPr/>
        </p:nvSpPr>
        <p:spPr>
          <a:xfrm>
            <a:off x="3043001" y="448616"/>
            <a:ext cx="1458906" cy="369332"/>
          </a:xfrm>
          <a:prstGeom prst="rect">
            <a:avLst/>
          </a:prstGeom>
          <a:noFill/>
        </p:spPr>
        <p:txBody>
          <a:bodyPr wrap="square" rtlCol="0">
            <a:spAutoFit/>
          </a:bodyPr>
          <a:lstStyle/>
          <a:p>
            <a:r>
              <a:rPr lang="en-US" b="1" dirty="0"/>
              <a:t>Ridgemont</a:t>
            </a:r>
          </a:p>
        </p:txBody>
      </p:sp>
      <p:sp>
        <p:nvSpPr>
          <p:cNvPr id="6" name="TextBox 5">
            <a:extLst>
              <a:ext uri="{FF2B5EF4-FFF2-40B4-BE49-F238E27FC236}">
                <a16:creationId xmlns:a16="http://schemas.microsoft.com/office/drawing/2014/main" id="{A1F31231-B47D-4291-95A3-757E4C3CDAB1}"/>
              </a:ext>
            </a:extLst>
          </p:cNvPr>
          <p:cNvSpPr txBox="1"/>
          <p:nvPr/>
        </p:nvSpPr>
        <p:spPr>
          <a:xfrm>
            <a:off x="5167498" y="448616"/>
            <a:ext cx="1242873" cy="369332"/>
          </a:xfrm>
          <a:prstGeom prst="rect">
            <a:avLst/>
          </a:prstGeom>
          <a:noFill/>
        </p:spPr>
        <p:txBody>
          <a:bodyPr wrap="square" rtlCol="0">
            <a:spAutoFit/>
          </a:bodyPr>
          <a:lstStyle/>
          <a:p>
            <a:r>
              <a:rPr lang="en-US" b="1" dirty="0"/>
              <a:t>Cooley</a:t>
            </a:r>
          </a:p>
        </p:txBody>
      </p:sp>
      <p:sp>
        <p:nvSpPr>
          <p:cNvPr id="7" name="TextBox 6">
            <a:extLst>
              <a:ext uri="{FF2B5EF4-FFF2-40B4-BE49-F238E27FC236}">
                <a16:creationId xmlns:a16="http://schemas.microsoft.com/office/drawing/2014/main" id="{4573148C-32C1-4175-B616-0A330D593819}"/>
              </a:ext>
            </a:extLst>
          </p:cNvPr>
          <p:cNvSpPr txBox="1"/>
          <p:nvPr/>
        </p:nvSpPr>
        <p:spPr>
          <a:xfrm>
            <a:off x="1507873" y="809658"/>
            <a:ext cx="97879" cy="408400"/>
          </a:xfrm>
          <a:prstGeom prst="rect">
            <a:avLst/>
          </a:prstGeom>
          <a:noFill/>
        </p:spPr>
        <p:txBody>
          <a:bodyPr wrap="square" rtlCol="0">
            <a:spAutoFit/>
          </a:bodyPr>
          <a:lstStyle/>
          <a:p>
            <a:r>
              <a:rPr lang="en-US" sz="2000" b="1" dirty="0"/>
              <a:t>1</a:t>
            </a:r>
          </a:p>
        </p:txBody>
      </p:sp>
      <p:sp>
        <p:nvSpPr>
          <p:cNvPr id="8" name="TextBox 7">
            <a:extLst>
              <a:ext uri="{FF2B5EF4-FFF2-40B4-BE49-F238E27FC236}">
                <a16:creationId xmlns:a16="http://schemas.microsoft.com/office/drawing/2014/main" id="{DDF379F5-CCBD-49D8-B92B-92508D644854}"/>
              </a:ext>
            </a:extLst>
          </p:cNvPr>
          <p:cNvSpPr txBox="1"/>
          <p:nvPr/>
        </p:nvSpPr>
        <p:spPr>
          <a:xfrm>
            <a:off x="3461512" y="939001"/>
            <a:ext cx="1748901" cy="461665"/>
          </a:xfrm>
          <a:prstGeom prst="rect">
            <a:avLst/>
          </a:prstGeom>
          <a:noFill/>
        </p:spPr>
        <p:txBody>
          <a:bodyPr wrap="square" rtlCol="0">
            <a:spAutoFit/>
          </a:bodyPr>
          <a:lstStyle/>
          <a:p>
            <a:r>
              <a:rPr lang="en-US" sz="2400" b="1" dirty="0"/>
              <a:t>COOLEY</a:t>
            </a:r>
          </a:p>
        </p:txBody>
      </p:sp>
      <p:sp>
        <p:nvSpPr>
          <p:cNvPr id="9" name="TextBox 8">
            <a:extLst>
              <a:ext uri="{FF2B5EF4-FFF2-40B4-BE49-F238E27FC236}">
                <a16:creationId xmlns:a16="http://schemas.microsoft.com/office/drawing/2014/main" id="{7E05FF08-00B3-4E39-9225-7300EA3F2945}"/>
              </a:ext>
            </a:extLst>
          </p:cNvPr>
          <p:cNvSpPr txBox="1"/>
          <p:nvPr/>
        </p:nvSpPr>
        <p:spPr>
          <a:xfrm>
            <a:off x="8762260" y="956448"/>
            <a:ext cx="2180058" cy="461665"/>
          </a:xfrm>
          <a:prstGeom prst="rect">
            <a:avLst/>
          </a:prstGeom>
          <a:noFill/>
        </p:spPr>
        <p:txBody>
          <a:bodyPr wrap="square" rtlCol="0">
            <a:spAutoFit/>
          </a:bodyPr>
          <a:lstStyle/>
          <a:p>
            <a:r>
              <a:rPr lang="en-US" sz="2400" b="1" dirty="0"/>
              <a:t>RIDGEMONT</a:t>
            </a:r>
          </a:p>
        </p:txBody>
      </p:sp>
      <p:sp>
        <p:nvSpPr>
          <p:cNvPr id="10" name="TextBox 9">
            <a:extLst>
              <a:ext uri="{FF2B5EF4-FFF2-40B4-BE49-F238E27FC236}">
                <a16:creationId xmlns:a16="http://schemas.microsoft.com/office/drawing/2014/main" id="{9245CF38-D210-4ADC-9B64-22A7CE21D31C}"/>
              </a:ext>
            </a:extLst>
          </p:cNvPr>
          <p:cNvSpPr txBox="1"/>
          <p:nvPr/>
        </p:nvSpPr>
        <p:spPr>
          <a:xfrm>
            <a:off x="1402105" y="4074087"/>
            <a:ext cx="1775534" cy="338554"/>
          </a:xfrm>
          <a:prstGeom prst="rect">
            <a:avLst/>
          </a:prstGeom>
          <a:noFill/>
        </p:spPr>
        <p:txBody>
          <a:bodyPr wrap="square" rtlCol="0">
            <a:spAutoFit/>
          </a:bodyPr>
          <a:lstStyle/>
          <a:p>
            <a:r>
              <a:rPr lang="en-US" sz="1600" b="1" dirty="0"/>
              <a:t>Ima Fairef</a:t>
            </a:r>
          </a:p>
        </p:txBody>
      </p:sp>
      <p:sp>
        <p:nvSpPr>
          <p:cNvPr id="11" name="TextBox 10">
            <a:extLst>
              <a:ext uri="{FF2B5EF4-FFF2-40B4-BE49-F238E27FC236}">
                <a16:creationId xmlns:a16="http://schemas.microsoft.com/office/drawing/2014/main" id="{B8BDF55F-0201-48DB-A4EE-192E52199110}"/>
              </a:ext>
            </a:extLst>
          </p:cNvPr>
          <p:cNvSpPr txBox="1"/>
          <p:nvPr/>
        </p:nvSpPr>
        <p:spPr>
          <a:xfrm>
            <a:off x="1678806" y="4341181"/>
            <a:ext cx="1660125" cy="369332"/>
          </a:xfrm>
          <a:prstGeom prst="rect">
            <a:avLst/>
          </a:prstGeom>
          <a:noFill/>
        </p:spPr>
        <p:txBody>
          <a:bodyPr wrap="square" rtlCol="0">
            <a:spAutoFit/>
          </a:bodyPr>
          <a:lstStyle/>
          <a:p>
            <a:r>
              <a:rPr lang="en-US" b="1" dirty="0"/>
              <a:t>Louis Spiccoli</a:t>
            </a:r>
          </a:p>
        </p:txBody>
      </p:sp>
      <p:sp>
        <p:nvSpPr>
          <p:cNvPr id="12" name="TextBox 11">
            <a:extLst>
              <a:ext uri="{FF2B5EF4-FFF2-40B4-BE49-F238E27FC236}">
                <a16:creationId xmlns:a16="http://schemas.microsoft.com/office/drawing/2014/main" id="{02854E58-FA97-4CE4-B081-3D1D6EE2FD39}"/>
              </a:ext>
            </a:extLst>
          </p:cNvPr>
          <p:cNvSpPr txBox="1"/>
          <p:nvPr/>
        </p:nvSpPr>
        <p:spPr>
          <a:xfrm>
            <a:off x="6592742" y="4029662"/>
            <a:ext cx="1660124" cy="338554"/>
          </a:xfrm>
          <a:prstGeom prst="rect">
            <a:avLst/>
          </a:prstGeom>
          <a:noFill/>
        </p:spPr>
        <p:txBody>
          <a:bodyPr wrap="square" rtlCol="0">
            <a:spAutoFit/>
          </a:bodyPr>
          <a:lstStyle/>
          <a:p>
            <a:r>
              <a:rPr lang="en-US" sz="1600" b="1" dirty="0"/>
              <a:t>Yura Goodone</a:t>
            </a:r>
          </a:p>
        </p:txBody>
      </p:sp>
      <p:sp>
        <p:nvSpPr>
          <p:cNvPr id="13" name="TextBox 12">
            <a:extLst>
              <a:ext uri="{FF2B5EF4-FFF2-40B4-BE49-F238E27FC236}">
                <a16:creationId xmlns:a16="http://schemas.microsoft.com/office/drawing/2014/main" id="{ADD62184-AF0C-4349-BD3D-F2E0825889FB}"/>
              </a:ext>
            </a:extLst>
          </p:cNvPr>
          <p:cNvSpPr txBox="1"/>
          <p:nvPr/>
        </p:nvSpPr>
        <p:spPr>
          <a:xfrm>
            <a:off x="6593151" y="440326"/>
            <a:ext cx="1242873" cy="369332"/>
          </a:xfrm>
          <a:prstGeom prst="rect">
            <a:avLst/>
          </a:prstGeom>
          <a:noFill/>
        </p:spPr>
        <p:txBody>
          <a:bodyPr wrap="square" rtlCol="0">
            <a:spAutoFit/>
          </a:bodyPr>
          <a:lstStyle/>
          <a:p>
            <a:r>
              <a:rPr lang="en-US" b="1" dirty="0"/>
              <a:t>Ridgemont</a:t>
            </a:r>
          </a:p>
        </p:txBody>
      </p:sp>
      <p:sp>
        <p:nvSpPr>
          <p:cNvPr id="15" name="TextBox 14">
            <a:extLst>
              <a:ext uri="{FF2B5EF4-FFF2-40B4-BE49-F238E27FC236}">
                <a16:creationId xmlns:a16="http://schemas.microsoft.com/office/drawing/2014/main" id="{3E5CF507-F50E-4FB0-A063-39306806D748}"/>
              </a:ext>
            </a:extLst>
          </p:cNvPr>
          <p:cNvSpPr txBox="1"/>
          <p:nvPr/>
        </p:nvSpPr>
        <p:spPr>
          <a:xfrm>
            <a:off x="1013587" y="1365075"/>
            <a:ext cx="443479" cy="307777"/>
          </a:xfrm>
          <a:prstGeom prst="rect">
            <a:avLst/>
          </a:prstGeom>
          <a:noFill/>
        </p:spPr>
        <p:txBody>
          <a:bodyPr wrap="square" rtlCol="0">
            <a:spAutoFit/>
          </a:bodyPr>
          <a:lstStyle/>
          <a:p>
            <a:r>
              <a:rPr lang="en-US" sz="1400" b="1" dirty="0"/>
              <a:t>2c</a:t>
            </a:r>
          </a:p>
        </p:txBody>
      </p:sp>
      <p:sp>
        <p:nvSpPr>
          <p:cNvPr id="16" name="TextBox 15">
            <a:extLst>
              <a:ext uri="{FF2B5EF4-FFF2-40B4-BE49-F238E27FC236}">
                <a16:creationId xmlns:a16="http://schemas.microsoft.com/office/drawing/2014/main" id="{1E3A2472-84FE-4363-B758-1AEC4775D653}"/>
              </a:ext>
            </a:extLst>
          </p:cNvPr>
          <p:cNvSpPr txBox="1"/>
          <p:nvPr/>
        </p:nvSpPr>
        <p:spPr>
          <a:xfrm>
            <a:off x="1027942" y="1672852"/>
            <a:ext cx="276038" cy="307777"/>
          </a:xfrm>
          <a:prstGeom prst="rect">
            <a:avLst/>
          </a:prstGeom>
          <a:noFill/>
        </p:spPr>
        <p:txBody>
          <a:bodyPr wrap="none" rtlCol="0">
            <a:spAutoFit/>
          </a:bodyPr>
          <a:lstStyle/>
          <a:p>
            <a:r>
              <a:rPr lang="en-US" sz="1400" b="1" dirty="0"/>
              <a:t>5</a:t>
            </a:r>
          </a:p>
        </p:txBody>
      </p:sp>
      <p:sp>
        <p:nvSpPr>
          <p:cNvPr id="17" name="TextBox 16">
            <a:extLst>
              <a:ext uri="{FF2B5EF4-FFF2-40B4-BE49-F238E27FC236}">
                <a16:creationId xmlns:a16="http://schemas.microsoft.com/office/drawing/2014/main" id="{BC108F4D-EF80-4935-B061-766165A7BD81}"/>
              </a:ext>
            </a:extLst>
          </p:cNvPr>
          <p:cNvSpPr txBox="1"/>
          <p:nvPr/>
        </p:nvSpPr>
        <p:spPr>
          <a:xfrm>
            <a:off x="1049806" y="1971748"/>
            <a:ext cx="341912" cy="307777"/>
          </a:xfrm>
          <a:prstGeom prst="rect">
            <a:avLst/>
          </a:prstGeom>
          <a:noFill/>
        </p:spPr>
        <p:txBody>
          <a:bodyPr wrap="square" rtlCol="0">
            <a:spAutoFit/>
          </a:bodyPr>
          <a:lstStyle/>
          <a:p>
            <a:r>
              <a:rPr lang="en-US" sz="1400" b="1" dirty="0"/>
              <a:t>7</a:t>
            </a:r>
          </a:p>
        </p:txBody>
      </p:sp>
      <p:sp>
        <p:nvSpPr>
          <p:cNvPr id="18" name="TextBox 17">
            <a:extLst>
              <a:ext uri="{FF2B5EF4-FFF2-40B4-BE49-F238E27FC236}">
                <a16:creationId xmlns:a16="http://schemas.microsoft.com/office/drawing/2014/main" id="{F82BF365-8C28-4827-9292-2CC2587A47CB}"/>
              </a:ext>
            </a:extLst>
          </p:cNvPr>
          <p:cNvSpPr txBox="1"/>
          <p:nvPr/>
        </p:nvSpPr>
        <p:spPr>
          <a:xfrm>
            <a:off x="1049351" y="2306160"/>
            <a:ext cx="341912" cy="307777"/>
          </a:xfrm>
          <a:prstGeom prst="rect">
            <a:avLst/>
          </a:prstGeom>
          <a:noFill/>
        </p:spPr>
        <p:txBody>
          <a:bodyPr wrap="square" rtlCol="0">
            <a:spAutoFit/>
          </a:bodyPr>
          <a:lstStyle/>
          <a:p>
            <a:r>
              <a:rPr lang="en-US" sz="1400" b="1" dirty="0"/>
              <a:t>6</a:t>
            </a:r>
          </a:p>
        </p:txBody>
      </p:sp>
      <p:sp>
        <p:nvSpPr>
          <p:cNvPr id="19" name="TextBox 18">
            <a:extLst>
              <a:ext uri="{FF2B5EF4-FFF2-40B4-BE49-F238E27FC236}">
                <a16:creationId xmlns:a16="http://schemas.microsoft.com/office/drawing/2014/main" id="{9A1F0437-728A-4049-881E-CA7F14AE09E9}"/>
              </a:ext>
            </a:extLst>
          </p:cNvPr>
          <p:cNvSpPr txBox="1"/>
          <p:nvPr/>
        </p:nvSpPr>
        <p:spPr>
          <a:xfrm>
            <a:off x="1050389" y="2629325"/>
            <a:ext cx="395165" cy="307777"/>
          </a:xfrm>
          <a:prstGeom prst="rect">
            <a:avLst/>
          </a:prstGeom>
          <a:noFill/>
        </p:spPr>
        <p:txBody>
          <a:bodyPr wrap="square" rtlCol="0">
            <a:spAutoFit/>
          </a:bodyPr>
          <a:lstStyle/>
          <a:p>
            <a:r>
              <a:rPr lang="en-US" sz="1400" b="1" dirty="0"/>
              <a:t>3</a:t>
            </a:r>
          </a:p>
        </p:txBody>
      </p:sp>
      <p:sp>
        <p:nvSpPr>
          <p:cNvPr id="20" name="TextBox 19">
            <a:extLst>
              <a:ext uri="{FF2B5EF4-FFF2-40B4-BE49-F238E27FC236}">
                <a16:creationId xmlns:a16="http://schemas.microsoft.com/office/drawing/2014/main" id="{E5E6EC46-F046-4566-9E5B-B89DD2E9D3FD}"/>
              </a:ext>
            </a:extLst>
          </p:cNvPr>
          <p:cNvSpPr txBox="1"/>
          <p:nvPr/>
        </p:nvSpPr>
        <p:spPr>
          <a:xfrm>
            <a:off x="1084656" y="2937101"/>
            <a:ext cx="298767" cy="307777"/>
          </a:xfrm>
          <a:prstGeom prst="rect">
            <a:avLst/>
          </a:prstGeom>
          <a:noFill/>
        </p:spPr>
        <p:txBody>
          <a:bodyPr wrap="square" rtlCol="0">
            <a:spAutoFit/>
          </a:bodyPr>
          <a:lstStyle/>
          <a:p>
            <a:r>
              <a:rPr lang="en-US" sz="1400" b="1" dirty="0"/>
              <a:t>1</a:t>
            </a:r>
          </a:p>
        </p:txBody>
      </p:sp>
      <p:sp>
        <p:nvSpPr>
          <p:cNvPr id="21" name="TextBox 20">
            <a:extLst>
              <a:ext uri="{FF2B5EF4-FFF2-40B4-BE49-F238E27FC236}">
                <a16:creationId xmlns:a16="http://schemas.microsoft.com/office/drawing/2014/main" id="{1DF2BB19-8181-4213-8AD7-E78D35349896}"/>
              </a:ext>
            </a:extLst>
          </p:cNvPr>
          <p:cNvSpPr txBox="1"/>
          <p:nvPr/>
        </p:nvSpPr>
        <p:spPr>
          <a:xfrm>
            <a:off x="2114737" y="1130739"/>
            <a:ext cx="433154" cy="338554"/>
          </a:xfrm>
          <a:prstGeom prst="rect">
            <a:avLst/>
          </a:prstGeom>
          <a:noFill/>
        </p:spPr>
        <p:txBody>
          <a:bodyPr wrap="square" rtlCol="0">
            <a:spAutoFit/>
          </a:bodyPr>
          <a:lstStyle/>
          <a:p>
            <a:r>
              <a:rPr lang="en-US" sz="1600" b="1" dirty="0"/>
              <a:t>9</a:t>
            </a:r>
          </a:p>
        </p:txBody>
      </p:sp>
      <p:sp>
        <p:nvSpPr>
          <p:cNvPr id="22" name="TextBox 21">
            <a:extLst>
              <a:ext uri="{FF2B5EF4-FFF2-40B4-BE49-F238E27FC236}">
                <a16:creationId xmlns:a16="http://schemas.microsoft.com/office/drawing/2014/main" id="{0680CAD6-6708-4C49-B898-73603E8C1448}"/>
              </a:ext>
            </a:extLst>
          </p:cNvPr>
          <p:cNvSpPr txBox="1"/>
          <p:nvPr/>
        </p:nvSpPr>
        <p:spPr>
          <a:xfrm>
            <a:off x="7836024" y="1130739"/>
            <a:ext cx="417251" cy="338554"/>
          </a:xfrm>
          <a:prstGeom prst="rect">
            <a:avLst/>
          </a:prstGeom>
          <a:noFill/>
        </p:spPr>
        <p:txBody>
          <a:bodyPr wrap="square" rtlCol="0">
            <a:spAutoFit/>
          </a:bodyPr>
          <a:lstStyle/>
          <a:p>
            <a:r>
              <a:rPr lang="en-US" sz="1600" b="1" dirty="0"/>
              <a:t>42</a:t>
            </a:r>
          </a:p>
        </p:txBody>
      </p:sp>
      <p:sp>
        <p:nvSpPr>
          <p:cNvPr id="23" name="TextBox 22">
            <a:extLst>
              <a:ext uri="{FF2B5EF4-FFF2-40B4-BE49-F238E27FC236}">
                <a16:creationId xmlns:a16="http://schemas.microsoft.com/office/drawing/2014/main" id="{C21688D0-5446-4F83-B6B3-C0AE28354B45}"/>
              </a:ext>
            </a:extLst>
          </p:cNvPr>
          <p:cNvSpPr txBox="1"/>
          <p:nvPr/>
        </p:nvSpPr>
        <p:spPr>
          <a:xfrm>
            <a:off x="6667129" y="1365074"/>
            <a:ext cx="443479" cy="307777"/>
          </a:xfrm>
          <a:prstGeom prst="rect">
            <a:avLst/>
          </a:prstGeom>
          <a:noFill/>
        </p:spPr>
        <p:txBody>
          <a:bodyPr wrap="square" rtlCol="0">
            <a:spAutoFit/>
          </a:bodyPr>
          <a:lstStyle/>
          <a:p>
            <a:r>
              <a:rPr lang="en-US" sz="1400" b="1" dirty="0"/>
              <a:t>67</a:t>
            </a:r>
          </a:p>
        </p:txBody>
      </p:sp>
      <p:sp>
        <p:nvSpPr>
          <p:cNvPr id="24" name="TextBox 23">
            <a:extLst>
              <a:ext uri="{FF2B5EF4-FFF2-40B4-BE49-F238E27FC236}">
                <a16:creationId xmlns:a16="http://schemas.microsoft.com/office/drawing/2014/main" id="{B273A17D-52A8-4984-8D94-E899B67C3F28}"/>
              </a:ext>
            </a:extLst>
          </p:cNvPr>
          <p:cNvSpPr txBox="1"/>
          <p:nvPr/>
        </p:nvSpPr>
        <p:spPr>
          <a:xfrm>
            <a:off x="6667128" y="1666768"/>
            <a:ext cx="443479" cy="307777"/>
          </a:xfrm>
          <a:prstGeom prst="rect">
            <a:avLst/>
          </a:prstGeom>
          <a:noFill/>
        </p:spPr>
        <p:txBody>
          <a:bodyPr wrap="square" rtlCol="0">
            <a:spAutoFit/>
          </a:bodyPr>
          <a:lstStyle/>
          <a:p>
            <a:r>
              <a:rPr lang="en-US" sz="1400" b="1" dirty="0"/>
              <a:t>19</a:t>
            </a:r>
          </a:p>
        </p:txBody>
      </p:sp>
      <p:sp>
        <p:nvSpPr>
          <p:cNvPr id="25" name="TextBox 24">
            <a:extLst>
              <a:ext uri="{FF2B5EF4-FFF2-40B4-BE49-F238E27FC236}">
                <a16:creationId xmlns:a16="http://schemas.microsoft.com/office/drawing/2014/main" id="{80F4173C-4BCC-4F46-94E6-EB782CC88666}"/>
              </a:ext>
            </a:extLst>
          </p:cNvPr>
          <p:cNvSpPr txBox="1"/>
          <p:nvPr/>
        </p:nvSpPr>
        <p:spPr>
          <a:xfrm>
            <a:off x="6717911" y="1968462"/>
            <a:ext cx="341912" cy="307777"/>
          </a:xfrm>
          <a:prstGeom prst="rect">
            <a:avLst/>
          </a:prstGeom>
          <a:noFill/>
        </p:spPr>
        <p:txBody>
          <a:bodyPr wrap="square" rtlCol="0">
            <a:spAutoFit/>
          </a:bodyPr>
          <a:lstStyle/>
          <a:p>
            <a:r>
              <a:rPr lang="en-US" sz="1400" b="1" dirty="0"/>
              <a:t>6</a:t>
            </a:r>
          </a:p>
        </p:txBody>
      </p:sp>
      <p:sp>
        <p:nvSpPr>
          <p:cNvPr id="26" name="TextBox 25">
            <a:extLst>
              <a:ext uri="{FF2B5EF4-FFF2-40B4-BE49-F238E27FC236}">
                <a16:creationId xmlns:a16="http://schemas.microsoft.com/office/drawing/2014/main" id="{768A8CED-3B66-4FAD-858F-1543CA03133A}"/>
              </a:ext>
            </a:extLst>
          </p:cNvPr>
          <p:cNvSpPr txBox="1"/>
          <p:nvPr/>
        </p:nvSpPr>
        <p:spPr>
          <a:xfrm>
            <a:off x="6688591" y="2280461"/>
            <a:ext cx="443479" cy="307777"/>
          </a:xfrm>
          <a:prstGeom prst="rect">
            <a:avLst/>
          </a:prstGeom>
          <a:noFill/>
        </p:spPr>
        <p:txBody>
          <a:bodyPr wrap="square" rtlCol="0">
            <a:spAutoFit/>
          </a:bodyPr>
          <a:lstStyle/>
          <a:p>
            <a:r>
              <a:rPr lang="en-US" sz="1400" b="1" dirty="0"/>
              <a:t>51</a:t>
            </a:r>
          </a:p>
        </p:txBody>
      </p:sp>
      <p:sp>
        <p:nvSpPr>
          <p:cNvPr id="27" name="TextBox 26">
            <a:extLst>
              <a:ext uri="{FF2B5EF4-FFF2-40B4-BE49-F238E27FC236}">
                <a16:creationId xmlns:a16="http://schemas.microsoft.com/office/drawing/2014/main" id="{CDA7860A-585C-4C7A-A02B-8CD101F5CE62}"/>
              </a:ext>
            </a:extLst>
          </p:cNvPr>
          <p:cNvSpPr txBox="1"/>
          <p:nvPr/>
        </p:nvSpPr>
        <p:spPr>
          <a:xfrm>
            <a:off x="6667127" y="2592460"/>
            <a:ext cx="443479" cy="307777"/>
          </a:xfrm>
          <a:prstGeom prst="rect">
            <a:avLst/>
          </a:prstGeom>
          <a:noFill/>
        </p:spPr>
        <p:txBody>
          <a:bodyPr wrap="square" rtlCol="0">
            <a:spAutoFit/>
          </a:bodyPr>
          <a:lstStyle/>
          <a:p>
            <a:r>
              <a:rPr lang="en-US" sz="1400" b="1" dirty="0"/>
              <a:t>17c</a:t>
            </a:r>
          </a:p>
        </p:txBody>
      </p:sp>
      <p:sp>
        <p:nvSpPr>
          <p:cNvPr id="28" name="TextBox 27">
            <a:extLst>
              <a:ext uri="{FF2B5EF4-FFF2-40B4-BE49-F238E27FC236}">
                <a16:creationId xmlns:a16="http://schemas.microsoft.com/office/drawing/2014/main" id="{94240D8A-2C06-4E22-87A0-5ACB404DF2BA}"/>
              </a:ext>
            </a:extLst>
          </p:cNvPr>
          <p:cNvSpPr txBox="1"/>
          <p:nvPr/>
        </p:nvSpPr>
        <p:spPr>
          <a:xfrm>
            <a:off x="6667126" y="2923046"/>
            <a:ext cx="443479" cy="307777"/>
          </a:xfrm>
          <a:prstGeom prst="rect">
            <a:avLst/>
          </a:prstGeom>
          <a:noFill/>
        </p:spPr>
        <p:txBody>
          <a:bodyPr wrap="square" rtlCol="0">
            <a:spAutoFit/>
          </a:bodyPr>
          <a:lstStyle/>
          <a:p>
            <a:r>
              <a:rPr lang="en-US" sz="1400" b="1" dirty="0"/>
              <a:t>26</a:t>
            </a:r>
          </a:p>
        </p:txBody>
      </p:sp>
      <p:sp>
        <p:nvSpPr>
          <p:cNvPr id="29" name="TextBox 28">
            <a:extLst>
              <a:ext uri="{FF2B5EF4-FFF2-40B4-BE49-F238E27FC236}">
                <a16:creationId xmlns:a16="http://schemas.microsoft.com/office/drawing/2014/main" id="{9E290858-5700-44BD-8612-0B1D60CA3B10}"/>
              </a:ext>
            </a:extLst>
          </p:cNvPr>
          <p:cNvSpPr txBox="1"/>
          <p:nvPr/>
        </p:nvSpPr>
        <p:spPr>
          <a:xfrm>
            <a:off x="5411856" y="1112559"/>
            <a:ext cx="393576" cy="338554"/>
          </a:xfrm>
          <a:prstGeom prst="rect">
            <a:avLst/>
          </a:prstGeom>
          <a:noFill/>
        </p:spPr>
        <p:txBody>
          <a:bodyPr wrap="square" rtlCol="0">
            <a:spAutoFit/>
          </a:bodyPr>
          <a:lstStyle/>
          <a:p>
            <a:r>
              <a:rPr lang="en-US" sz="1600" b="1" dirty="0"/>
              <a:t>X</a:t>
            </a:r>
          </a:p>
        </p:txBody>
      </p:sp>
      <p:sp>
        <p:nvSpPr>
          <p:cNvPr id="14" name="TextBox 13">
            <a:extLst>
              <a:ext uri="{FF2B5EF4-FFF2-40B4-BE49-F238E27FC236}">
                <a16:creationId xmlns:a16="http://schemas.microsoft.com/office/drawing/2014/main" id="{BC449818-6185-4B38-BA52-8E2D17380A0C}"/>
              </a:ext>
            </a:extLst>
          </p:cNvPr>
          <p:cNvSpPr txBox="1"/>
          <p:nvPr/>
        </p:nvSpPr>
        <p:spPr>
          <a:xfrm>
            <a:off x="1953088" y="1365075"/>
            <a:ext cx="276038" cy="307777"/>
          </a:xfrm>
          <a:prstGeom prst="rect">
            <a:avLst/>
          </a:prstGeom>
          <a:noFill/>
        </p:spPr>
        <p:txBody>
          <a:bodyPr wrap="square" rtlCol="0">
            <a:spAutoFit/>
          </a:bodyPr>
          <a:lstStyle/>
          <a:p>
            <a:r>
              <a:rPr lang="en-US" sz="1400" b="1" dirty="0"/>
              <a:t>1</a:t>
            </a:r>
          </a:p>
        </p:txBody>
      </p:sp>
      <p:sp>
        <p:nvSpPr>
          <p:cNvPr id="30" name="TextBox 29">
            <a:extLst>
              <a:ext uri="{FF2B5EF4-FFF2-40B4-BE49-F238E27FC236}">
                <a16:creationId xmlns:a16="http://schemas.microsoft.com/office/drawing/2014/main" id="{767A30AF-DF93-47C1-91D7-FCBA6160A0E7}"/>
              </a:ext>
            </a:extLst>
          </p:cNvPr>
          <p:cNvSpPr txBox="1"/>
          <p:nvPr/>
        </p:nvSpPr>
        <p:spPr>
          <a:xfrm>
            <a:off x="2229127" y="1365074"/>
            <a:ext cx="594802" cy="307777"/>
          </a:xfrm>
          <a:prstGeom prst="rect">
            <a:avLst/>
          </a:prstGeom>
          <a:noFill/>
        </p:spPr>
        <p:txBody>
          <a:bodyPr wrap="square" rtlCol="0">
            <a:spAutoFit/>
          </a:bodyPr>
          <a:lstStyle/>
          <a:p>
            <a:r>
              <a:rPr lang="en-US" sz="1400" b="1" dirty="0"/>
              <a:t>2</a:t>
            </a:r>
          </a:p>
        </p:txBody>
      </p:sp>
      <p:sp>
        <p:nvSpPr>
          <p:cNvPr id="31" name="TextBox 30">
            <a:extLst>
              <a:ext uri="{FF2B5EF4-FFF2-40B4-BE49-F238E27FC236}">
                <a16:creationId xmlns:a16="http://schemas.microsoft.com/office/drawing/2014/main" id="{418E9A95-9D87-4861-B13B-088E8024E21F}"/>
              </a:ext>
            </a:extLst>
          </p:cNvPr>
          <p:cNvSpPr txBox="1"/>
          <p:nvPr/>
        </p:nvSpPr>
        <p:spPr>
          <a:xfrm>
            <a:off x="2565598" y="1365073"/>
            <a:ext cx="393576" cy="307777"/>
          </a:xfrm>
          <a:prstGeom prst="rect">
            <a:avLst/>
          </a:prstGeom>
          <a:noFill/>
        </p:spPr>
        <p:txBody>
          <a:bodyPr wrap="square" rtlCol="0">
            <a:spAutoFit/>
          </a:bodyPr>
          <a:lstStyle/>
          <a:p>
            <a:r>
              <a:rPr lang="en-US" sz="1400" b="1" dirty="0"/>
              <a:t>3</a:t>
            </a:r>
          </a:p>
        </p:txBody>
      </p:sp>
      <p:sp>
        <p:nvSpPr>
          <p:cNvPr id="32" name="TextBox 31">
            <a:extLst>
              <a:ext uri="{FF2B5EF4-FFF2-40B4-BE49-F238E27FC236}">
                <a16:creationId xmlns:a16="http://schemas.microsoft.com/office/drawing/2014/main" id="{3861B7FB-845A-4FD0-8D18-E59FEED3B3CB}"/>
              </a:ext>
            </a:extLst>
          </p:cNvPr>
          <p:cNvSpPr txBox="1"/>
          <p:nvPr/>
        </p:nvSpPr>
        <p:spPr>
          <a:xfrm>
            <a:off x="2873480" y="1368195"/>
            <a:ext cx="509598" cy="307777"/>
          </a:xfrm>
          <a:prstGeom prst="rect">
            <a:avLst/>
          </a:prstGeom>
          <a:noFill/>
        </p:spPr>
        <p:txBody>
          <a:bodyPr wrap="square" rtlCol="0">
            <a:spAutoFit/>
          </a:bodyPr>
          <a:lstStyle/>
          <a:p>
            <a:r>
              <a:rPr lang="en-US" sz="1400" b="1" dirty="0"/>
              <a:t>-I</a:t>
            </a:r>
          </a:p>
        </p:txBody>
      </p:sp>
      <p:sp>
        <p:nvSpPr>
          <p:cNvPr id="33" name="TextBox 32">
            <a:extLst>
              <a:ext uri="{FF2B5EF4-FFF2-40B4-BE49-F238E27FC236}">
                <a16:creationId xmlns:a16="http://schemas.microsoft.com/office/drawing/2014/main" id="{E69B185B-D8D1-4E45-BAE0-A40359B5FB6A}"/>
              </a:ext>
            </a:extLst>
          </p:cNvPr>
          <p:cNvSpPr txBox="1"/>
          <p:nvPr/>
        </p:nvSpPr>
        <p:spPr>
          <a:xfrm>
            <a:off x="5300265" y="1358992"/>
            <a:ext cx="345483" cy="276999"/>
          </a:xfrm>
          <a:prstGeom prst="rect">
            <a:avLst/>
          </a:prstGeom>
          <a:noFill/>
        </p:spPr>
        <p:txBody>
          <a:bodyPr wrap="square" rtlCol="0">
            <a:spAutoFit/>
          </a:bodyPr>
          <a:lstStyle/>
          <a:p>
            <a:r>
              <a:rPr lang="en-US" sz="1200" b="1" dirty="0">
                <a:solidFill>
                  <a:srgbClr val="FF0000"/>
                </a:solidFill>
              </a:rPr>
              <a:t>/</a:t>
            </a:r>
          </a:p>
        </p:txBody>
      </p:sp>
      <p:sp>
        <p:nvSpPr>
          <p:cNvPr id="34" name="TextBox 33">
            <a:extLst>
              <a:ext uri="{FF2B5EF4-FFF2-40B4-BE49-F238E27FC236}">
                <a16:creationId xmlns:a16="http://schemas.microsoft.com/office/drawing/2014/main" id="{9DBEABBB-5983-486E-940B-C3F1CB171E6C}"/>
              </a:ext>
            </a:extLst>
          </p:cNvPr>
          <p:cNvSpPr txBox="1"/>
          <p:nvPr/>
        </p:nvSpPr>
        <p:spPr>
          <a:xfrm>
            <a:off x="5300264" y="1469293"/>
            <a:ext cx="250390" cy="276999"/>
          </a:xfrm>
          <a:prstGeom prst="rect">
            <a:avLst/>
          </a:prstGeom>
          <a:noFill/>
        </p:spPr>
        <p:txBody>
          <a:bodyPr wrap="none" rtlCol="0">
            <a:spAutoFit/>
          </a:bodyPr>
          <a:lstStyle/>
          <a:p>
            <a:r>
              <a:rPr lang="en-US" sz="1200" b="1" dirty="0">
                <a:solidFill>
                  <a:srgbClr val="FF0000"/>
                </a:solidFill>
              </a:rPr>
              <a:t>/</a:t>
            </a:r>
          </a:p>
        </p:txBody>
      </p:sp>
      <p:sp>
        <p:nvSpPr>
          <p:cNvPr id="35" name="TextBox 34">
            <a:extLst>
              <a:ext uri="{FF2B5EF4-FFF2-40B4-BE49-F238E27FC236}">
                <a16:creationId xmlns:a16="http://schemas.microsoft.com/office/drawing/2014/main" id="{B7263972-AB66-4D49-9818-4B5E08185321}"/>
              </a:ext>
            </a:extLst>
          </p:cNvPr>
          <p:cNvSpPr txBox="1"/>
          <p:nvPr/>
        </p:nvSpPr>
        <p:spPr>
          <a:xfrm>
            <a:off x="5289772" y="1614243"/>
            <a:ext cx="250390" cy="276999"/>
          </a:xfrm>
          <a:prstGeom prst="rect">
            <a:avLst/>
          </a:prstGeom>
          <a:noFill/>
        </p:spPr>
        <p:txBody>
          <a:bodyPr wrap="none" rtlCol="0">
            <a:spAutoFit/>
          </a:bodyPr>
          <a:lstStyle/>
          <a:p>
            <a:r>
              <a:rPr lang="en-US" sz="1200" b="1" dirty="0">
                <a:solidFill>
                  <a:srgbClr val="FF0000"/>
                </a:solidFill>
              </a:rPr>
              <a:t>/</a:t>
            </a:r>
          </a:p>
        </p:txBody>
      </p:sp>
      <mc:AlternateContent xmlns:mc="http://schemas.openxmlformats.org/markup-compatibility/2006" xmlns:p14="http://schemas.microsoft.com/office/powerpoint/2010/main">
        <mc:Choice Requires="p14">
          <p:contentPart p14:bwMode="auto" r:id="rId3">
            <p14:nvContentPartPr>
              <p14:cNvPr id="38" name="Ink 37">
                <a:extLst>
                  <a:ext uri="{FF2B5EF4-FFF2-40B4-BE49-F238E27FC236}">
                    <a16:creationId xmlns:a16="http://schemas.microsoft.com/office/drawing/2014/main" id="{4F976E87-F44B-4E05-BC96-3850793F15A0}"/>
                  </a:ext>
                </a:extLst>
              </p14:cNvPr>
              <p14:cNvContentPartPr/>
              <p14:nvPr/>
            </p14:nvContentPartPr>
            <p14:xfrm>
              <a:off x="5799513" y="1408586"/>
              <a:ext cx="160560" cy="147600"/>
            </p14:xfrm>
          </p:contentPart>
        </mc:Choice>
        <mc:Fallback xmlns="">
          <p:pic>
            <p:nvPicPr>
              <p:cNvPr id="38" name="Ink 37">
                <a:extLst>
                  <a:ext uri="{FF2B5EF4-FFF2-40B4-BE49-F238E27FC236}">
                    <a16:creationId xmlns:a16="http://schemas.microsoft.com/office/drawing/2014/main" id="{4F976E87-F44B-4E05-BC96-3850793F15A0}"/>
                  </a:ext>
                </a:extLst>
              </p:cNvPr>
              <p:cNvPicPr/>
              <p:nvPr/>
            </p:nvPicPr>
            <p:blipFill>
              <a:blip r:embed="rId4"/>
              <a:stretch>
                <a:fillRect/>
              </a:stretch>
            </p:blipFill>
            <p:spPr>
              <a:xfrm>
                <a:off x="5790513" y="1399586"/>
                <a:ext cx="178200" cy="165240"/>
              </a:xfrm>
              <a:prstGeom prst="rect">
                <a:avLst/>
              </a:prstGeom>
            </p:spPr>
          </p:pic>
        </mc:Fallback>
      </mc:AlternateContent>
      <p:sp>
        <p:nvSpPr>
          <p:cNvPr id="39" name="TextBox 38">
            <a:extLst>
              <a:ext uri="{FF2B5EF4-FFF2-40B4-BE49-F238E27FC236}">
                <a16:creationId xmlns:a16="http://schemas.microsoft.com/office/drawing/2014/main" id="{B0227DB5-3528-4F09-9A4F-5C07DFA2ADEC}"/>
              </a:ext>
            </a:extLst>
          </p:cNvPr>
          <p:cNvSpPr txBox="1"/>
          <p:nvPr/>
        </p:nvSpPr>
        <p:spPr>
          <a:xfrm>
            <a:off x="7474206" y="1374379"/>
            <a:ext cx="263214" cy="276999"/>
          </a:xfrm>
          <a:prstGeom prst="rect">
            <a:avLst/>
          </a:prstGeom>
          <a:noFill/>
        </p:spPr>
        <p:txBody>
          <a:bodyPr wrap="none" rtlCol="0">
            <a:spAutoFit/>
          </a:bodyPr>
          <a:lstStyle/>
          <a:p>
            <a:r>
              <a:rPr lang="en-US" sz="1200" b="1" dirty="0"/>
              <a:t>1</a:t>
            </a:r>
          </a:p>
        </p:txBody>
      </p:sp>
      <p:sp>
        <p:nvSpPr>
          <p:cNvPr id="41" name="TextBox 40">
            <a:extLst>
              <a:ext uri="{FF2B5EF4-FFF2-40B4-BE49-F238E27FC236}">
                <a16:creationId xmlns:a16="http://schemas.microsoft.com/office/drawing/2014/main" id="{8A5FB519-50AB-48E6-ABD8-2F3178C6E3A9}"/>
              </a:ext>
            </a:extLst>
          </p:cNvPr>
          <p:cNvSpPr txBox="1"/>
          <p:nvPr/>
        </p:nvSpPr>
        <p:spPr>
          <a:xfrm>
            <a:off x="8688218" y="549232"/>
            <a:ext cx="682250" cy="276999"/>
          </a:xfrm>
          <a:prstGeom prst="rect">
            <a:avLst/>
          </a:prstGeom>
          <a:noFill/>
        </p:spPr>
        <p:txBody>
          <a:bodyPr wrap="square" rtlCol="0">
            <a:spAutoFit/>
          </a:bodyPr>
          <a:lstStyle/>
          <a:p>
            <a:r>
              <a:rPr lang="en-US" sz="1200" b="1" dirty="0"/>
              <a:t>5:24pm</a:t>
            </a:r>
          </a:p>
        </p:txBody>
      </p:sp>
      <p:sp>
        <p:nvSpPr>
          <p:cNvPr id="40" name="TextBox 39">
            <a:extLst>
              <a:ext uri="{FF2B5EF4-FFF2-40B4-BE49-F238E27FC236}">
                <a16:creationId xmlns:a16="http://schemas.microsoft.com/office/drawing/2014/main" id="{6E03BD79-5A8A-4644-BF6A-4D990844B1CB}"/>
              </a:ext>
            </a:extLst>
          </p:cNvPr>
          <p:cNvSpPr txBox="1"/>
          <p:nvPr/>
        </p:nvSpPr>
        <p:spPr>
          <a:xfrm>
            <a:off x="7830997" y="1374379"/>
            <a:ext cx="601982" cy="307777"/>
          </a:xfrm>
          <a:prstGeom prst="rect">
            <a:avLst/>
          </a:prstGeom>
          <a:noFill/>
        </p:spPr>
        <p:txBody>
          <a:bodyPr wrap="square" rtlCol="0">
            <a:spAutoFit/>
          </a:bodyPr>
          <a:lstStyle/>
          <a:p>
            <a:r>
              <a:rPr lang="en-US" sz="1400" b="1" dirty="0">
                <a:solidFill>
                  <a:srgbClr val="FF0000"/>
                </a:solidFill>
              </a:rPr>
              <a:t>2</a:t>
            </a:r>
          </a:p>
        </p:txBody>
      </p:sp>
      <p:sp>
        <p:nvSpPr>
          <p:cNvPr id="42" name="TextBox 41">
            <a:extLst>
              <a:ext uri="{FF2B5EF4-FFF2-40B4-BE49-F238E27FC236}">
                <a16:creationId xmlns:a16="http://schemas.microsoft.com/office/drawing/2014/main" id="{E6AC438C-0B9E-4BBD-8B21-08E23AC948DD}"/>
              </a:ext>
            </a:extLst>
          </p:cNvPr>
          <p:cNvSpPr txBox="1"/>
          <p:nvPr/>
        </p:nvSpPr>
        <p:spPr>
          <a:xfrm>
            <a:off x="8136263" y="1358989"/>
            <a:ext cx="601982" cy="307777"/>
          </a:xfrm>
          <a:prstGeom prst="rect">
            <a:avLst/>
          </a:prstGeom>
          <a:noFill/>
        </p:spPr>
        <p:txBody>
          <a:bodyPr wrap="square" rtlCol="0">
            <a:spAutoFit/>
          </a:bodyPr>
          <a:lstStyle/>
          <a:p>
            <a:r>
              <a:rPr lang="en-US" sz="1400" b="1" dirty="0">
                <a:solidFill>
                  <a:srgbClr val="FF0000"/>
                </a:solidFill>
              </a:rPr>
              <a:t>3</a:t>
            </a:r>
          </a:p>
        </p:txBody>
      </p:sp>
      <p:sp>
        <p:nvSpPr>
          <p:cNvPr id="43" name="TextBox 42">
            <a:extLst>
              <a:ext uri="{FF2B5EF4-FFF2-40B4-BE49-F238E27FC236}">
                <a16:creationId xmlns:a16="http://schemas.microsoft.com/office/drawing/2014/main" id="{DF106F3E-B309-4D97-BA24-0E33AA30F547}"/>
              </a:ext>
            </a:extLst>
          </p:cNvPr>
          <p:cNvSpPr txBox="1"/>
          <p:nvPr/>
        </p:nvSpPr>
        <p:spPr>
          <a:xfrm>
            <a:off x="8432979" y="1358988"/>
            <a:ext cx="329281" cy="307777"/>
          </a:xfrm>
          <a:prstGeom prst="rect">
            <a:avLst/>
          </a:prstGeom>
          <a:noFill/>
        </p:spPr>
        <p:txBody>
          <a:bodyPr wrap="square" rtlCol="0">
            <a:spAutoFit/>
          </a:bodyPr>
          <a:lstStyle/>
          <a:p>
            <a:r>
              <a:rPr lang="en-US" sz="1400" b="1" dirty="0">
                <a:solidFill>
                  <a:srgbClr val="FF0000"/>
                </a:solidFill>
              </a:rPr>
              <a:t>4</a:t>
            </a:r>
          </a:p>
        </p:txBody>
      </p:sp>
      <p:sp>
        <p:nvSpPr>
          <p:cNvPr id="44" name="TextBox 43">
            <a:extLst>
              <a:ext uri="{FF2B5EF4-FFF2-40B4-BE49-F238E27FC236}">
                <a16:creationId xmlns:a16="http://schemas.microsoft.com/office/drawing/2014/main" id="{B6EA7D1C-53E6-4D64-94BF-9A3BE6FE857F}"/>
              </a:ext>
            </a:extLst>
          </p:cNvPr>
          <p:cNvSpPr txBox="1"/>
          <p:nvPr/>
        </p:nvSpPr>
        <p:spPr>
          <a:xfrm>
            <a:off x="8797534" y="1368387"/>
            <a:ext cx="319382" cy="307777"/>
          </a:xfrm>
          <a:prstGeom prst="rect">
            <a:avLst/>
          </a:prstGeom>
          <a:noFill/>
        </p:spPr>
        <p:txBody>
          <a:bodyPr wrap="square" rtlCol="0">
            <a:spAutoFit/>
          </a:bodyPr>
          <a:lstStyle/>
          <a:p>
            <a:r>
              <a:rPr lang="en-US" sz="1400" b="1" dirty="0">
                <a:solidFill>
                  <a:srgbClr val="FF0000"/>
                </a:solidFill>
              </a:rPr>
              <a:t>5</a:t>
            </a:r>
          </a:p>
        </p:txBody>
      </p:sp>
      <p:grpSp>
        <p:nvGrpSpPr>
          <p:cNvPr id="58" name="Group 57">
            <a:extLst>
              <a:ext uri="{FF2B5EF4-FFF2-40B4-BE49-F238E27FC236}">
                <a16:creationId xmlns:a16="http://schemas.microsoft.com/office/drawing/2014/main" id="{ADB58D9C-322E-43E2-8A7B-6E668FE75216}"/>
              </a:ext>
            </a:extLst>
          </p:cNvPr>
          <p:cNvGrpSpPr/>
          <p:nvPr/>
        </p:nvGrpSpPr>
        <p:grpSpPr>
          <a:xfrm>
            <a:off x="5360313" y="1437746"/>
            <a:ext cx="152640" cy="509040"/>
            <a:chOff x="5360313" y="1437746"/>
            <a:chExt cx="152640" cy="509040"/>
          </a:xfrm>
        </p:grpSpPr>
        <mc:AlternateContent xmlns:mc="http://schemas.openxmlformats.org/markup-compatibility/2006" xmlns:p14="http://schemas.microsoft.com/office/powerpoint/2010/main">
          <mc:Choice Requires="p14">
            <p:contentPart p14:bwMode="auto" r:id="rId5">
              <p14:nvContentPartPr>
                <p14:cNvPr id="54" name="Ink 53">
                  <a:extLst>
                    <a:ext uri="{FF2B5EF4-FFF2-40B4-BE49-F238E27FC236}">
                      <a16:creationId xmlns:a16="http://schemas.microsoft.com/office/drawing/2014/main" id="{F155CBCF-8B40-498A-A33C-FA182F2FC32A}"/>
                    </a:ext>
                  </a:extLst>
                </p14:cNvPr>
                <p14:cNvContentPartPr/>
                <p14:nvPr/>
              </p14:nvContentPartPr>
              <p14:xfrm>
                <a:off x="5360313" y="1782626"/>
                <a:ext cx="138240" cy="164160"/>
              </p14:xfrm>
            </p:contentPart>
          </mc:Choice>
          <mc:Fallback xmlns="">
            <p:pic>
              <p:nvPicPr>
                <p:cNvPr id="54" name="Ink 53">
                  <a:extLst>
                    <a:ext uri="{FF2B5EF4-FFF2-40B4-BE49-F238E27FC236}">
                      <a16:creationId xmlns:a16="http://schemas.microsoft.com/office/drawing/2014/main" id="{F155CBCF-8B40-498A-A33C-FA182F2FC32A}"/>
                    </a:ext>
                  </a:extLst>
                </p:cNvPr>
                <p:cNvPicPr/>
                <p:nvPr/>
              </p:nvPicPr>
              <p:blipFill>
                <a:blip r:embed="rId6"/>
                <a:stretch>
                  <a:fillRect/>
                </a:stretch>
              </p:blipFill>
              <p:spPr>
                <a:xfrm>
                  <a:off x="5351313" y="1773626"/>
                  <a:ext cx="1558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5" name="Ink 54">
                  <a:extLst>
                    <a:ext uri="{FF2B5EF4-FFF2-40B4-BE49-F238E27FC236}">
                      <a16:creationId xmlns:a16="http://schemas.microsoft.com/office/drawing/2014/main" id="{F3E17C69-4DAE-4797-B44D-AD68B6F40210}"/>
                    </a:ext>
                  </a:extLst>
                </p14:cNvPr>
                <p14:cNvContentPartPr/>
                <p14:nvPr/>
              </p14:nvContentPartPr>
              <p14:xfrm>
                <a:off x="5399913" y="1677506"/>
                <a:ext cx="113040" cy="72360"/>
              </p14:xfrm>
            </p:contentPart>
          </mc:Choice>
          <mc:Fallback xmlns="">
            <p:pic>
              <p:nvPicPr>
                <p:cNvPr id="55" name="Ink 54">
                  <a:extLst>
                    <a:ext uri="{FF2B5EF4-FFF2-40B4-BE49-F238E27FC236}">
                      <a16:creationId xmlns:a16="http://schemas.microsoft.com/office/drawing/2014/main" id="{F3E17C69-4DAE-4797-B44D-AD68B6F40210}"/>
                    </a:ext>
                  </a:extLst>
                </p:cNvPr>
                <p:cNvPicPr/>
                <p:nvPr/>
              </p:nvPicPr>
              <p:blipFill>
                <a:blip r:embed="rId8"/>
                <a:stretch>
                  <a:fillRect/>
                </a:stretch>
              </p:blipFill>
              <p:spPr>
                <a:xfrm>
                  <a:off x="5390913" y="1668506"/>
                  <a:ext cx="1306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6" name="Ink 55">
                  <a:extLst>
                    <a:ext uri="{FF2B5EF4-FFF2-40B4-BE49-F238E27FC236}">
                      <a16:creationId xmlns:a16="http://schemas.microsoft.com/office/drawing/2014/main" id="{2A575447-34BD-482E-A5AE-A73D094208BC}"/>
                    </a:ext>
                  </a:extLst>
                </p14:cNvPr>
                <p14:cNvContentPartPr/>
                <p14:nvPr/>
              </p14:nvContentPartPr>
              <p14:xfrm>
                <a:off x="5403873" y="1526666"/>
                <a:ext cx="73800" cy="109440"/>
              </p14:xfrm>
            </p:contentPart>
          </mc:Choice>
          <mc:Fallback xmlns="">
            <p:pic>
              <p:nvPicPr>
                <p:cNvPr id="56" name="Ink 55">
                  <a:extLst>
                    <a:ext uri="{FF2B5EF4-FFF2-40B4-BE49-F238E27FC236}">
                      <a16:creationId xmlns:a16="http://schemas.microsoft.com/office/drawing/2014/main" id="{2A575447-34BD-482E-A5AE-A73D094208BC}"/>
                    </a:ext>
                  </a:extLst>
                </p:cNvPr>
                <p:cNvPicPr/>
                <p:nvPr/>
              </p:nvPicPr>
              <p:blipFill>
                <a:blip r:embed="rId10"/>
                <a:stretch>
                  <a:fillRect/>
                </a:stretch>
              </p:blipFill>
              <p:spPr>
                <a:xfrm>
                  <a:off x="5394873" y="1518026"/>
                  <a:ext cx="914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7" name="Ink 56">
                  <a:extLst>
                    <a:ext uri="{FF2B5EF4-FFF2-40B4-BE49-F238E27FC236}">
                      <a16:creationId xmlns:a16="http://schemas.microsoft.com/office/drawing/2014/main" id="{A11BBBE7-3BB1-4B20-AB7C-9EBF2FDF6E25}"/>
                    </a:ext>
                  </a:extLst>
                </p14:cNvPr>
                <p14:cNvContentPartPr/>
                <p14:nvPr/>
              </p14:nvContentPartPr>
              <p14:xfrm>
                <a:off x="5409633" y="1437746"/>
                <a:ext cx="59400" cy="87840"/>
              </p14:xfrm>
            </p:contentPart>
          </mc:Choice>
          <mc:Fallback xmlns="">
            <p:pic>
              <p:nvPicPr>
                <p:cNvPr id="57" name="Ink 56">
                  <a:extLst>
                    <a:ext uri="{FF2B5EF4-FFF2-40B4-BE49-F238E27FC236}">
                      <a16:creationId xmlns:a16="http://schemas.microsoft.com/office/drawing/2014/main" id="{A11BBBE7-3BB1-4B20-AB7C-9EBF2FDF6E25}"/>
                    </a:ext>
                  </a:extLst>
                </p:cNvPr>
                <p:cNvPicPr/>
                <p:nvPr/>
              </p:nvPicPr>
              <p:blipFill>
                <a:blip r:embed="rId12"/>
                <a:stretch>
                  <a:fillRect/>
                </a:stretch>
              </p:blipFill>
              <p:spPr>
                <a:xfrm>
                  <a:off x="5400633" y="1429106"/>
                  <a:ext cx="77040" cy="105480"/>
                </a:xfrm>
                <a:prstGeom prst="rect">
                  <a:avLst/>
                </a:prstGeom>
              </p:spPr>
            </p:pic>
          </mc:Fallback>
        </mc:AlternateContent>
      </p:grpSp>
      <p:grpSp>
        <p:nvGrpSpPr>
          <p:cNvPr id="60" name="Group 59">
            <a:extLst>
              <a:ext uri="{FF2B5EF4-FFF2-40B4-BE49-F238E27FC236}">
                <a16:creationId xmlns:a16="http://schemas.microsoft.com/office/drawing/2014/main" id="{7E92089E-CC34-4DDF-9FAA-A5A5CB171C3D}"/>
              </a:ext>
            </a:extLst>
          </p:cNvPr>
          <p:cNvGrpSpPr/>
          <p:nvPr/>
        </p:nvGrpSpPr>
        <p:grpSpPr>
          <a:xfrm>
            <a:off x="5827953" y="1615226"/>
            <a:ext cx="102240" cy="383760"/>
            <a:chOff x="5827953" y="1615226"/>
            <a:chExt cx="102240" cy="383760"/>
          </a:xfrm>
        </p:grpSpPr>
        <mc:AlternateContent xmlns:mc="http://schemas.openxmlformats.org/markup-compatibility/2006" xmlns:p14="http://schemas.microsoft.com/office/powerpoint/2010/main">
          <mc:Choice Requires="p14">
            <p:contentPart p14:bwMode="auto" r:id="rId13">
              <p14:nvContentPartPr>
                <p14:cNvPr id="47" name="Ink 46">
                  <a:extLst>
                    <a:ext uri="{FF2B5EF4-FFF2-40B4-BE49-F238E27FC236}">
                      <a16:creationId xmlns:a16="http://schemas.microsoft.com/office/drawing/2014/main" id="{A779C501-54D0-4529-9EB9-6EE51898010D}"/>
                    </a:ext>
                  </a:extLst>
                </p14:cNvPr>
                <p14:cNvContentPartPr/>
                <p14:nvPr/>
              </p14:nvContentPartPr>
              <p14:xfrm>
                <a:off x="5828313" y="1615226"/>
                <a:ext cx="92880" cy="46080"/>
              </p14:xfrm>
            </p:contentPart>
          </mc:Choice>
          <mc:Fallback xmlns="">
            <p:pic>
              <p:nvPicPr>
                <p:cNvPr id="47" name="Ink 46">
                  <a:extLst>
                    <a:ext uri="{FF2B5EF4-FFF2-40B4-BE49-F238E27FC236}">
                      <a16:creationId xmlns:a16="http://schemas.microsoft.com/office/drawing/2014/main" id="{A779C501-54D0-4529-9EB9-6EE51898010D}"/>
                    </a:ext>
                  </a:extLst>
                </p:cNvPr>
                <p:cNvPicPr/>
                <p:nvPr/>
              </p:nvPicPr>
              <p:blipFill>
                <a:blip r:embed="rId14"/>
                <a:stretch>
                  <a:fillRect/>
                </a:stretch>
              </p:blipFill>
              <p:spPr>
                <a:xfrm>
                  <a:off x="5819673" y="1606586"/>
                  <a:ext cx="1105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8" name="Ink 47">
                  <a:extLst>
                    <a:ext uri="{FF2B5EF4-FFF2-40B4-BE49-F238E27FC236}">
                      <a16:creationId xmlns:a16="http://schemas.microsoft.com/office/drawing/2014/main" id="{180334E4-F17B-4106-A229-A904C14A83E7}"/>
                    </a:ext>
                  </a:extLst>
                </p14:cNvPr>
                <p14:cNvContentPartPr/>
                <p14:nvPr/>
              </p14:nvContentPartPr>
              <p14:xfrm>
                <a:off x="5854593" y="1686506"/>
                <a:ext cx="75600" cy="97920"/>
              </p14:xfrm>
            </p:contentPart>
          </mc:Choice>
          <mc:Fallback xmlns="">
            <p:pic>
              <p:nvPicPr>
                <p:cNvPr id="48" name="Ink 47">
                  <a:extLst>
                    <a:ext uri="{FF2B5EF4-FFF2-40B4-BE49-F238E27FC236}">
                      <a16:creationId xmlns:a16="http://schemas.microsoft.com/office/drawing/2014/main" id="{180334E4-F17B-4106-A229-A904C14A83E7}"/>
                    </a:ext>
                  </a:extLst>
                </p:cNvPr>
                <p:cNvPicPr/>
                <p:nvPr/>
              </p:nvPicPr>
              <p:blipFill>
                <a:blip r:embed="rId16"/>
                <a:stretch>
                  <a:fillRect/>
                </a:stretch>
              </p:blipFill>
              <p:spPr>
                <a:xfrm>
                  <a:off x="5845593" y="1677866"/>
                  <a:ext cx="932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0" name="Ink 49">
                  <a:extLst>
                    <a:ext uri="{FF2B5EF4-FFF2-40B4-BE49-F238E27FC236}">
                      <a16:creationId xmlns:a16="http://schemas.microsoft.com/office/drawing/2014/main" id="{026A5B67-041A-402E-AD2C-D942BB29793C}"/>
                    </a:ext>
                  </a:extLst>
                </p14:cNvPr>
                <p14:cNvContentPartPr/>
                <p14:nvPr/>
              </p14:nvContentPartPr>
              <p14:xfrm>
                <a:off x="5838033" y="1836986"/>
                <a:ext cx="83520" cy="53280"/>
              </p14:xfrm>
            </p:contentPart>
          </mc:Choice>
          <mc:Fallback xmlns="">
            <p:pic>
              <p:nvPicPr>
                <p:cNvPr id="50" name="Ink 49">
                  <a:extLst>
                    <a:ext uri="{FF2B5EF4-FFF2-40B4-BE49-F238E27FC236}">
                      <a16:creationId xmlns:a16="http://schemas.microsoft.com/office/drawing/2014/main" id="{026A5B67-041A-402E-AD2C-D942BB29793C}"/>
                    </a:ext>
                  </a:extLst>
                </p:cNvPr>
                <p:cNvPicPr/>
                <p:nvPr/>
              </p:nvPicPr>
              <p:blipFill>
                <a:blip r:embed="rId18"/>
                <a:stretch>
                  <a:fillRect/>
                </a:stretch>
              </p:blipFill>
              <p:spPr>
                <a:xfrm>
                  <a:off x="5829033" y="1828346"/>
                  <a:ext cx="1011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2" name="Ink 51">
                  <a:extLst>
                    <a:ext uri="{FF2B5EF4-FFF2-40B4-BE49-F238E27FC236}">
                      <a16:creationId xmlns:a16="http://schemas.microsoft.com/office/drawing/2014/main" id="{54D85D3A-8DE0-4165-9957-F1F06182E6D9}"/>
                    </a:ext>
                  </a:extLst>
                </p14:cNvPr>
                <p14:cNvContentPartPr/>
                <p14:nvPr/>
              </p14:nvContentPartPr>
              <p14:xfrm>
                <a:off x="5846313" y="1925906"/>
                <a:ext cx="66240" cy="55800"/>
              </p14:xfrm>
            </p:contentPart>
          </mc:Choice>
          <mc:Fallback xmlns="">
            <p:pic>
              <p:nvPicPr>
                <p:cNvPr id="52" name="Ink 51">
                  <a:extLst>
                    <a:ext uri="{FF2B5EF4-FFF2-40B4-BE49-F238E27FC236}">
                      <a16:creationId xmlns:a16="http://schemas.microsoft.com/office/drawing/2014/main" id="{54D85D3A-8DE0-4165-9957-F1F06182E6D9}"/>
                    </a:ext>
                  </a:extLst>
                </p:cNvPr>
                <p:cNvPicPr/>
                <p:nvPr/>
              </p:nvPicPr>
              <p:blipFill>
                <a:blip r:embed="rId20"/>
                <a:stretch>
                  <a:fillRect/>
                </a:stretch>
              </p:blipFill>
              <p:spPr>
                <a:xfrm>
                  <a:off x="5837673" y="1917266"/>
                  <a:ext cx="838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9" name="Ink 58">
                  <a:extLst>
                    <a:ext uri="{FF2B5EF4-FFF2-40B4-BE49-F238E27FC236}">
                      <a16:creationId xmlns:a16="http://schemas.microsoft.com/office/drawing/2014/main" id="{13F3CDCC-4874-404A-B777-E32972AA4C49}"/>
                    </a:ext>
                  </a:extLst>
                </p14:cNvPr>
                <p14:cNvContentPartPr/>
                <p14:nvPr/>
              </p14:nvContentPartPr>
              <p14:xfrm>
                <a:off x="5827953" y="1917266"/>
                <a:ext cx="75600" cy="81720"/>
              </p14:xfrm>
            </p:contentPart>
          </mc:Choice>
          <mc:Fallback xmlns="">
            <p:pic>
              <p:nvPicPr>
                <p:cNvPr id="59" name="Ink 58">
                  <a:extLst>
                    <a:ext uri="{FF2B5EF4-FFF2-40B4-BE49-F238E27FC236}">
                      <a16:creationId xmlns:a16="http://schemas.microsoft.com/office/drawing/2014/main" id="{13F3CDCC-4874-404A-B777-E32972AA4C49}"/>
                    </a:ext>
                  </a:extLst>
                </p:cNvPr>
                <p:cNvPicPr/>
                <p:nvPr/>
              </p:nvPicPr>
              <p:blipFill>
                <a:blip r:embed="rId22"/>
                <a:stretch>
                  <a:fillRect/>
                </a:stretch>
              </p:blipFill>
              <p:spPr>
                <a:xfrm>
                  <a:off x="5819313" y="1908266"/>
                  <a:ext cx="93240" cy="99360"/>
                </a:xfrm>
                <a:prstGeom prst="rect">
                  <a:avLst/>
                </a:prstGeom>
              </p:spPr>
            </p:pic>
          </mc:Fallback>
        </mc:AlternateContent>
      </p:grpSp>
      <p:sp>
        <p:nvSpPr>
          <p:cNvPr id="61" name="TextBox 60">
            <a:extLst>
              <a:ext uri="{FF2B5EF4-FFF2-40B4-BE49-F238E27FC236}">
                <a16:creationId xmlns:a16="http://schemas.microsoft.com/office/drawing/2014/main" id="{78C20601-6E9A-42A0-BA6B-AE4A13762901}"/>
              </a:ext>
            </a:extLst>
          </p:cNvPr>
          <p:cNvSpPr txBox="1"/>
          <p:nvPr/>
        </p:nvSpPr>
        <p:spPr>
          <a:xfrm>
            <a:off x="1910490" y="1666767"/>
            <a:ext cx="395165" cy="307777"/>
          </a:xfrm>
          <a:prstGeom prst="rect">
            <a:avLst/>
          </a:prstGeom>
          <a:noFill/>
        </p:spPr>
        <p:txBody>
          <a:bodyPr wrap="square" rtlCol="0">
            <a:spAutoFit/>
          </a:bodyPr>
          <a:lstStyle/>
          <a:p>
            <a:r>
              <a:rPr lang="en-US" sz="1400" b="1" dirty="0">
                <a:solidFill>
                  <a:srgbClr val="FF0000"/>
                </a:solidFill>
              </a:rPr>
              <a:t>4</a:t>
            </a:r>
          </a:p>
        </p:txBody>
      </p:sp>
      <p:sp>
        <p:nvSpPr>
          <p:cNvPr id="62" name="TextBox 61">
            <a:extLst>
              <a:ext uri="{FF2B5EF4-FFF2-40B4-BE49-F238E27FC236}">
                <a16:creationId xmlns:a16="http://schemas.microsoft.com/office/drawing/2014/main" id="{D24E3E98-5A87-44C0-B172-B606A3760BE3}"/>
              </a:ext>
            </a:extLst>
          </p:cNvPr>
          <p:cNvSpPr txBox="1"/>
          <p:nvPr/>
        </p:nvSpPr>
        <p:spPr>
          <a:xfrm>
            <a:off x="2123927" y="1696153"/>
            <a:ext cx="714417" cy="261610"/>
          </a:xfrm>
          <a:prstGeom prst="rect">
            <a:avLst/>
          </a:prstGeom>
          <a:noFill/>
        </p:spPr>
        <p:txBody>
          <a:bodyPr wrap="square" rtlCol="0">
            <a:spAutoFit/>
          </a:bodyPr>
          <a:lstStyle/>
          <a:p>
            <a:r>
              <a:rPr lang="en-US" sz="1100" b="1" dirty="0">
                <a:solidFill>
                  <a:srgbClr val="FF0000"/>
                </a:solidFill>
              </a:rPr>
              <a:t>S4/3</a:t>
            </a:r>
          </a:p>
        </p:txBody>
      </p:sp>
      <p:sp>
        <p:nvSpPr>
          <p:cNvPr id="63" name="TextBox 62">
            <a:extLst>
              <a:ext uri="{FF2B5EF4-FFF2-40B4-BE49-F238E27FC236}">
                <a16:creationId xmlns:a16="http://schemas.microsoft.com/office/drawing/2014/main" id="{463327E5-099D-4B96-A126-4E6615398273}"/>
              </a:ext>
            </a:extLst>
          </p:cNvPr>
          <p:cNvSpPr txBox="1"/>
          <p:nvPr/>
        </p:nvSpPr>
        <p:spPr>
          <a:xfrm>
            <a:off x="2406694" y="1688632"/>
            <a:ext cx="753085" cy="261610"/>
          </a:xfrm>
          <a:prstGeom prst="rect">
            <a:avLst/>
          </a:prstGeom>
          <a:noFill/>
        </p:spPr>
        <p:txBody>
          <a:bodyPr wrap="square" rtlCol="0">
            <a:spAutoFit/>
          </a:bodyPr>
          <a:lstStyle/>
          <a:p>
            <a:r>
              <a:rPr lang="en-US" sz="1100" b="1" dirty="0">
                <a:solidFill>
                  <a:srgbClr val="FF0000"/>
                </a:solidFill>
              </a:rPr>
              <a:t>S10/1</a:t>
            </a:r>
          </a:p>
        </p:txBody>
      </p:sp>
      <p:sp>
        <p:nvSpPr>
          <p:cNvPr id="64" name="TextBox 63">
            <a:extLst>
              <a:ext uri="{FF2B5EF4-FFF2-40B4-BE49-F238E27FC236}">
                <a16:creationId xmlns:a16="http://schemas.microsoft.com/office/drawing/2014/main" id="{2371499A-ED58-4E90-A0E2-C756B7BD3E19}"/>
              </a:ext>
            </a:extLst>
          </p:cNvPr>
          <p:cNvSpPr txBox="1"/>
          <p:nvPr/>
        </p:nvSpPr>
        <p:spPr>
          <a:xfrm>
            <a:off x="1160708" y="2622815"/>
            <a:ext cx="557589" cy="307777"/>
          </a:xfrm>
          <a:prstGeom prst="rect">
            <a:avLst/>
          </a:prstGeom>
          <a:noFill/>
        </p:spPr>
        <p:txBody>
          <a:bodyPr wrap="square" rtlCol="0">
            <a:spAutoFit/>
          </a:bodyPr>
          <a:lstStyle/>
          <a:p>
            <a:r>
              <a:rPr lang="en-US" sz="1400" b="1" dirty="0"/>
              <a:t>,</a:t>
            </a:r>
            <a:r>
              <a:rPr lang="en-US" sz="1400" b="1" dirty="0">
                <a:solidFill>
                  <a:srgbClr val="FF0000"/>
                </a:solidFill>
              </a:rPr>
              <a:t>4</a:t>
            </a:r>
          </a:p>
        </p:txBody>
      </p:sp>
      <p:sp>
        <p:nvSpPr>
          <p:cNvPr id="65" name="TextBox 64">
            <a:extLst>
              <a:ext uri="{FF2B5EF4-FFF2-40B4-BE49-F238E27FC236}">
                <a16:creationId xmlns:a16="http://schemas.microsoft.com/office/drawing/2014/main" id="{034B2B60-0AC6-41AD-9764-8E5E44151DB4}"/>
              </a:ext>
            </a:extLst>
          </p:cNvPr>
          <p:cNvSpPr txBox="1"/>
          <p:nvPr/>
        </p:nvSpPr>
        <p:spPr>
          <a:xfrm>
            <a:off x="1180713" y="2929553"/>
            <a:ext cx="852257" cy="307777"/>
          </a:xfrm>
          <a:prstGeom prst="rect">
            <a:avLst/>
          </a:prstGeom>
          <a:noFill/>
        </p:spPr>
        <p:txBody>
          <a:bodyPr wrap="square" rtlCol="0">
            <a:spAutoFit/>
          </a:bodyPr>
          <a:lstStyle/>
          <a:p>
            <a:r>
              <a:rPr lang="en-US" sz="1400" b="1" dirty="0">
                <a:solidFill>
                  <a:srgbClr val="FF0000"/>
                </a:solidFill>
              </a:rPr>
              <a:t>,10</a:t>
            </a:r>
          </a:p>
        </p:txBody>
      </p:sp>
      <p:grpSp>
        <p:nvGrpSpPr>
          <p:cNvPr id="82" name="Group 81">
            <a:extLst>
              <a:ext uri="{FF2B5EF4-FFF2-40B4-BE49-F238E27FC236}">
                <a16:creationId xmlns:a16="http://schemas.microsoft.com/office/drawing/2014/main" id="{6128FA4A-EE82-4573-950B-91118018742E}"/>
              </a:ext>
            </a:extLst>
          </p:cNvPr>
          <p:cNvGrpSpPr/>
          <p:nvPr/>
        </p:nvGrpSpPr>
        <p:grpSpPr>
          <a:xfrm>
            <a:off x="5378673" y="1934668"/>
            <a:ext cx="134280" cy="298800"/>
            <a:chOff x="5378673" y="1934668"/>
            <a:chExt cx="134280" cy="298800"/>
          </a:xfrm>
        </p:grpSpPr>
        <mc:AlternateContent xmlns:mc="http://schemas.openxmlformats.org/markup-compatibility/2006" xmlns:p14="http://schemas.microsoft.com/office/powerpoint/2010/main">
          <mc:Choice Requires="p14">
            <p:contentPart p14:bwMode="auto" r:id="rId23">
              <p14:nvContentPartPr>
                <p14:cNvPr id="77" name="Ink 76">
                  <a:extLst>
                    <a:ext uri="{FF2B5EF4-FFF2-40B4-BE49-F238E27FC236}">
                      <a16:creationId xmlns:a16="http://schemas.microsoft.com/office/drawing/2014/main" id="{2B14A99D-6E1B-4742-A8F0-5FEC2030F1FF}"/>
                    </a:ext>
                  </a:extLst>
                </p14:cNvPr>
                <p14:cNvContentPartPr/>
                <p14:nvPr/>
              </p14:nvContentPartPr>
              <p14:xfrm>
                <a:off x="5389833" y="1934668"/>
                <a:ext cx="96840" cy="74160"/>
              </p14:xfrm>
            </p:contentPart>
          </mc:Choice>
          <mc:Fallback xmlns="">
            <p:pic>
              <p:nvPicPr>
                <p:cNvPr id="77" name="Ink 76">
                  <a:extLst>
                    <a:ext uri="{FF2B5EF4-FFF2-40B4-BE49-F238E27FC236}">
                      <a16:creationId xmlns:a16="http://schemas.microsoft.com/office/drawing/2014/main" id="{2B14A99D-6E1B-4742-A8F0-5FEC2030F1FF}"/>
                    </a:ext>
                  </a:extLst>
                </p:cNvPr>
                <p:cNvPicPr/>
                <p:nvPr/>
              </p:nvPicPr>
              <p:blipFill>
                <a:blip r:embed="rId24"/>
                <a:stretch>
                  <a:fillRect/>
                </a:stretch>
              </p:blipFill>
              <p:spPr>
                <a:xfrm>
                  <a:off x="5380833" y="1926028"/>
                  <a:ext cx="1144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8" name="Ink 77">
                  <a:extLst>
                    <a:ext uri="{FF2B5EF4-FFF2-40B4-BE49-F238E27FC236}">
                      <a16:creationId xmlns:a16="http://schemas.microsoft.com/office/drawing/2014/main" id="{C46ADE4D-18E7-45E9-91CE-A59C0330D5FC}"/>
                    </a:ext>
                  </a:extLst>
                </p14:cNvPr>
                <p14:cNvContentPartPr/>
                <p14:nvPr/>
              </p14:nvContentPartPr>
              <p14:xfrm>
                <a:off x="5378673" y="2050588"/>
                <a:ext cx="116640" cy="87840"/>
              </p14:xfrm>
            </p:contentPart>
          </mc:Choice>
          <mc:Fallback xmlns="">
            <p:pic>
              <p:nvPicPr>
                <p:cNvPr id="78" name="Ink 77">
                  <a:extLst>
                    <a:ext uri="{FF2B5EF4-FFF2-40B4-BE49-F238E27FC236}">
                      <a16:creationId xmlns:a16="http://schemas.microsoft.com/office/drawing/2014/main" id="{C46ADE4D-18E7-45E9-91CE-A59C0330D5FC}"/>
                    </a:ext>
                  </a:extLst>
                </p:cNvPr>
                <p:cNvPicPr/>
                <p:nvPr/>
              </p:nvPicPr>
              <p:blipFill>
                <a:blip r:embed="rId26"/>
                <a:stretch>
                  <a:fillRect/>
                </a:stretch>
              </p:blipFill>
              <p:spPr>
                <a:xfrm>
                  <a:off x="5369673" y="2041588"/>
                  <a:ext cx="1342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80" name="Ink 79">
                  <a:extLst>
                    <a:ext uri="{FF2B5EF4-FFF2-40B4-BE49-F238E27FC236}">
                      <a16:creationId xmlns:a16="http://schemas.microsoft.com/office/drawing/2014/main" id="{0D1E8AB3-3F19-435E-BB7E-77191DC2A50A}"/>
                    </a:ext>
                  </a:extLst>
                </p14:cNvPr>
                <p14:cNvContentPartPr/>
                <p14:nvPr/>
              </p14:nvContentPartPr>
              <p14:xfrm>
                <a:off x="5388033" y="2174788"/>
                <a:ext cx="124920" cy="58680"/>
              </p14:xfrm>
            </p:contentPart>
          </mc:Choice>
          <mc:Fallback xmlns="">
            <p:pic>
              <p:nvPicPr>
                <p:cNvPr id="80" name="Ink 79">
                  <a:extLst>
                    <a:ext uri="{FF2B5EF4-FFF2-40B4-BE49-F238E27FC236}">
                      <a16:creationId xmlns:a16="http://schemas.microsoft.com/office/drawing/2014/main" id="{0D1E8AB3-3F19-435E-BB7E-77191DC2A50A}"/>
                    </a:ext>
                  </a:extLst>
                </p:cNvPr>
                <p:cNvPicPr/>
                <p:nvPr/>
              </p:nvPicPr>
              <p:blipFill>
                <a:blip r:embed="rId28"/>
                <a:stretch>
                  <a:fillRect/>
                </a:stretch>
              </p:blipFill>
              <p:spPr>
                <a:xfrm>
                  <a:off x="5379033" y="2165788"/>
                  <a:ext cx="142560" cy="76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85" name="Ink 84">
                <a:extLst>
                  <a:ext uri="{FF2B5EF4-FFF2-40B4-BE49-F238E27FC236}">
                    <a16:creationId xmlns:a16="http://schemas.microsoft.com/office/drawing/2014/main" id="{EB6B5380-6DFD-4702-9D22-C5D4AE671ED2}"/>
                  </a:ext>
                </a:extLst>
              </p14:cNvPr>
              <p14:cNvContentPartPr/>
              <p14:nvPr/>
            </p14:nvContentPartPr>
            <p14:xfrm>
              <a:off x="5822913" y="2021068"/>
              <a:ext cx="128160" cy="94680"/>
            </p14:xfrm>
          </p:contentPart>
        </mc:Choice>
        <mc:Fallback xmlns="">
          <p:pic>
            <p:nvPicPr>
              <p:cNvPr id="85" name="Ink 84">
                <a:extLst>
                  <a:ext uri="{FF2B5EF4-FFF2-40B4-BE49-F238E27FC236}">
                    <a16:creationId xmlns:a16="http://schemas.microsoft.com/office/drawing/2014/main" id="{EB6B5380-6DFD-4702-9D22-C5D4AE671ED2}"/>
                  </a:ext>
                </a:extLst>
              </p:cNvPr>
              <p:cNvPicPr/>
              <p:nvPr/>
            </p:nvPicPr>
            <p:blipFill>
              <a:blip r:embed="rId30"/>
              <a:stretch>
                <a:fillRect/>
              </a:stretch>
            </p:blipFill>
            <p:spPr>
              <a:xfrm>
                <a:off x="5813913" y="2012428"/>
                <a:ext cx="1458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86" name="Ink 85">
                <a:extLst>
                  <a:ext uri="{FF2B5EF4-FFF2-40B4-BE49-F238E27FC236}">
                    <a16:creationId xmlns:a16="http://schemas.microsoft.com/office/drawing/2014/main" id="{A4419970-F90F-4C0F-A6DA-991247C6BB52}"/>
                  </a:ext>
                </a:extLst>
              </p14:cNvPr>
              <p14:cNvContentPartPr/>
              <p14:nvPr/>
            </p14:nvContentPartPr>
            <p14:xfrm>
              <a:off x="7447233" y="1701388"/>
              <a:ext cx="327240" cy="173880"/>
            </p14:xfrm>
          </p:contentPart>
        </mc:Choice>
        <mc:Fallback xmlns="">
          <p:pic>
            <p:nvPicPr>
              <p:cNvPr id="86" name="Ink 85">
                <a:extLst>
                  <a:ext uri="{FF2B5EF4-FFF2-40B4-BE49-F238E27FC236}">
                    <a16:creationId xmlns:a16="http://schemas.microsoft.com/office/drawing/2014/main" id="{A4419970-F90F-4C0F-A6DA-991247C6BB52}"/>
                  </a:ext>
                </a:extLst>
              </p:cNvPr>
              <p:cNvPicPr/>
              <p:nvPr/>
            </p:nvPicPr>
            <p:blipFill>
              <a:blip r:embed="rId32"/>
              <a:stretch>
                <a:fillRect/>
              </a:stretch>
            </p:blipFill>
            <p:spPr>
              <a:xfrm>
                <a:off x="7438593" y="1692748"/>
                <a:ext cx="344880" cy="191520"/>
              </a:xfrm>
              <a:prstGeom prst="rect">
                <a:avLst/>
              </a:prstGeom>
            </p:spPr>
          </p:pic>
        </mc:Fallback>
      </mc:AlternateContent>
      <p:sp>
        <p:nvSpPr>
          <p:cNvPr id="87" name="TextBox 86">
            <a:extLst>
              <a:ext uri="{FF2B5EF4-FFF2-40B4-BE49-F238E27FC236}">
                <a16:creationId xmlns:a16="http://schemas.microsoft.com/office/drawing/2014/main" id="{28DECF75-2F59-4876-A192-C8494C37EA87}"/>
              </a:ext>
            </a:extLst>
          </p:cNvPr>
          <p:cNvSpPr txBox="1"/>
          <p:nvPr/>
        </p:nvSpPr>
        <p:spPr>
          <a:xfrm>
            <a:off x="2865201" y="1662316"/>
            <a:ext cx="529016" cy="307777"/>
          </a:xfrm>
          <a:prstGeom prst="rect">
            <a:avLst/>
          </a:prstGeom>
          <a:noFill/>
        </p:spPr>
        <p:txBody>
          <a:bodyPr wrap="square" rtlCol="0">
            <a:spAutoFit/>
          </a:bodyPr>
          <a:lstStyle/>
          <a:p>
            <a:r>
              <a:rPr lang="en-US" sz="1400" b="1" dirty="0">
                <a:solidFill>
                  <a:srgbClr val="FF0000"/>
                </a:solidFill>
              </a:rPr>
              <a:t>5</a:t>
            </a:r>
          </a:p>
        </p:txBody>
      </p:sp>
      <p:sp>
        <p:nvSpPr>
          <p:cNvPr id="88" name="TextBox 87">
            <a:extLst>
              <a:ext uri="{FF2B5EF4-FFF2-40B4-BE49-F238E27FC236}">
                <a16:creationId xmlns:a16="http://schemas.microsoft.com/office/drawing/2014/main" id="{92317710-E163-485B-AF72-1022C301BF3C}"/>
              </a:ext>
            </a:extLst>
          </p:cNvPr>
          <p:cNvSpPr txBox="1"/>
          <p:nvPr/>
        </p:nvSpPr>
        <p:spPr>
          <a:xfrm>
            <a:off x="3219692" y="1661306"/>
            <a:ext cx="499190" cy="307777"/>
          </a:xfrm>
          <a:prstGeom prst="rect">
            <a:avLst/>
          </a:prstGeom>
          <a:noFill/>
        </p:spPr>
        <p:txBody>
          <a:bodyPr wrap="square" rtlCol="0">
            <a:spAutoFit/>
          </a:bodyPr>
          <a:lstStyle/>
          <a:p>
            <a:r>
              <a:rPr lang="en-US" sz="1400" b="1" dirty="0">
                <a:solidFill>
                  <a:srgbClr val="FF0000"/>
                </a:solidFill>
              </a:rPr>
              <a:t>6</a:t>
            </a:r>
          </a:p>
        </p:txBody>
      </p:sp>
      <p:sp>
        <p:nvSpPr>
          <p:cNvPr id="89" name="TextBox 88">
            <a:extLst>
              <a:ext uri="{FF2B5EF4-FFF2-40B4-BE49-F238E27FC236}">
                <a16:creationId xmlns:a16="http://schemas.microsoft.com/office/drawing/2014/main" id="{AC9864CB-301E-4FD3-8D90-376C982E91D9}"/>
              </a:ext>
            </a:extLst>
          </p:cNvPr>
          <p:cNvSpPr txBox="1"/>
          <p:nvPr/>
        </p:nvSpPr>
        <p:spPr>
          <a:xfrm>
            <a:off x="3546812" y="1660296"/>
            <a:ext cx="431523" cy="307777"/>
          </a:xfrm>
          <a:prstGeom prst="rect">
            <a:avLst/>
          </a:prstGeom>
          <a:noFill/>
        </p:spPr>
        <p:txBody>
          <a:bodyPr wrap="square" rtlCol="0">
            <a:spAutoFit/>
          </a:bodyPr>
          <a:lstStyle/>
          <a:p>
            <a:r>
              <a:rPr lang="en-US" sz="1400" b="1" dirty="0">
                <a:solidFill>
                  <a:srgbClr val="FF0000"/>
                </a:solidFill>
              </a:rPr>
              <a:t>7</a:t>
            </a:r>
          </a:p>
        </p:txBody>
      </p:sp>
      <p:sp>
        <p:nvSpPr>
          <p:cNvPr id="90" name="TextBox 89">
            <a:extLst>
              <a:ext uri="{FF2B5EF4-FFF2-40B4-BE49-F238E27FC236}">
                <a16:creationId xmlns:a16="http://schemas.microsoft.com/office/drawing/2014/main" id="{53AC5C0D-6F44-42DA-B9D3-B509E58C60A2}"/>
              </a:ext>
            </a:extLst>
          </p:cNvPr>
          <p:cNvSpPr txBox="1"/>
          <p:nvPr/>
        </p:nvSpPr>
        <p:spPr>
          <a:xfrm>
            <a:off x="3880133" y="1661306"/>
            <a:ext cx="506027" cy="307777"/>
          </a:xfrm>
          <a:prstGeom prst="rect">
            <a:avLst/>
          </a:prstGeom>
          <a:noFill/>
        </p:spPr>
        <p:txBody>
          <a:bodyPr wrap="square" rtlCol="0">
            <a:spAutoFit/>
          </a:bodyPr>
          <a:lstStyle/>
          <a:p>
            <a:r>
              <a:rPr lang="en-US" sz="1400" b="1" dirty="0">
                <a:solidFill>
                  <a:srgbClr val="FF0000"/>
                </a:solidFill>
              </a:rPr>
              <a:t>8</a:t>
            </a:r>
          </a:p>
        </p:txBody>
      </p:sp>
      <p:sp>
        <p:nvSpPr>
          <p:cNvPr id="91" name="TextBox 90">
            <a:extLst>
              <a:ext uri="{FF2B5EF4-FFF2-40B4-BE49-F238E27FC236}">
                <a16:creationId xmlns:a16="http://schemas.microsoft.com/office/drawing/2014/main" id="{4A915F89-B152-4068-9A79-97AE5797C613}"/>
              </a:ext>
            </a:extLst>
          </p:cNvPr>
          <p:cNvSpPr txBox="1"/>
          <p:nvPr/>
        </p:nvSpPr>
        <p:spPr>
          <a:xfrm>
            <a:off x="4347268" y="1651241"/>
            <a:ext cx="459149" cy="307777"/>
          </a:xfrm>
          <a:prstGeom prst="rect">
            <a:avLst/>
          </a:prstGeom>
          <a:noFill/>
        </p:spPr>
        <p:txBody>
          <a:bodyPr wrap="square" rtlCol="0">
            <a:spAutoFit/>
          </a:bodyPr>
          <a:lstStyle/>
          <a:p>
            <a:r>
              <a:rPr lang="en-US" sz="1400" b="1" dirty="0">
                <a:solidFill>
                  <a:srgbClr val="FF0000"/>
                </a:solidFill>
              </a:rPr>
              <a:t>9</a:t>
            </a:r>
          </a:p>
        </p:txBody>
      </p:sp>
      <p:sp>
        <p:nvSpPr>
          <p:cNvPr id="92" name="TextBox 91">
            <a:extLst>
              <a:ext uri="{FF2B5EF4-FFF2-40B4-BE49-F238E27FC236}">
                <a16:creationId xmlns:a16="http://schemas.microsoft.com/office/drawing/2014/main" id="{A296D31F-B01D-4CE9-A7AE-2ACDA73C8E5A}"/>
              </a:ext>
            </a:extLst>
          </p:cNvPr>
          <p:cNvSpPr txBox="1"/>
          <p:nvPr/>
        </p:nvSpPr>
        <p:spPr>
          <a:xfrm>
            <a:off x="7447501" y="1646029"/>
            <a:ext cx="665546" cy="307777"/>
          </a:xfrm>
          <a:prstGeom prst="rect">
            <a:avLst/>
          </a:prstGeom>
          <a:noFill/>
        </p:spPr>
        <p:txBody>
          <a:bodyPr wrap="square" rtlCol="0">
            <a:spAutoFit/>
          </a:bodyPr>
          <a:lstStyle/>
          <a:p>
            <a:r>
              <a:rPr lang="en-US" sz="1400" b="1" dirty="0">
                <a:solidFill>
                  <a:srgbClr val="FF0000"/>
                </a:solidFill>
              </a:rPr>
              <a:t>6</a:t>
            </a:r>
          </a:p>
        </p:txBody>
      </p:sp>
      <mc:AlternateContent xmlns:mc="http://schemas.openxmlformats.org/markup-compatibility/2006" xmlns:p14="http://schemas.microsoft.com/office/powerpoint/2010/main">
        <mc:Choice Requires="p14">
          <p:contentPart p14:bwMode="auto" r:id="rId33">
            <p14:nvContentPartPr>
              <p14:cNvPr id="93" name="Ink 92">
                <a:extLst>
                  <a:ext uri="{FF2B5EF4-FFF2-40B4-BE49-F238E27FC236}">
                    <a16:creationId xmlns:a16="http://schemas.microsoft.com/office/drawing/2014/main" id="{14F74C62-E7B3-4E93-B2CB-CF7E91533DBA}"/>
                  </a:ext>
                </a:extLst>
              </p14:cNvPr>
              <p14:cNvContentPartPr/>
              <p14:nvPr/>
            </p14:nvContentPartPr>
            <p14:xfrm>
              <a:off x="6292353" y="1704268"/>
              <a:ext cx="320760" cy="269280"/>
            </p14:xfrm>
          </p:contentPart>
        </mc:Choice>
        <mc:Fallback xmlns="">
          <p:pic>
            <p:nvPicPr>
              <p:cNvPr id="93" name="Ink 92">
                <a:extLst>
                  <a:ext uri="{FF2B5EF4-FFF2-40B4-BE49-F238E27FC236}">
                    <a16:creationId xmlns:a16="http://schemas.microsoft.com/office/drawing/2014/main" id="{14F74C62-E7B3-4E93-B2CB-CF7E91533DBA}"/>
                  </a:ext>
                </a:extLst>
              </p:cNvPr>
              <p:cNvPicPr/>
              <p:nvPr/>
            </p:nvPicPr>
            <p:blipFill>
              <a:blip r:embed="rId34"/>
              <a:stretch>
                <a:fillRect/>
              </a:stretch>
            </p:blipFill>
            <p:spPr>
              <a:xfrm>
                <a:off x="6274713" y="1686268"/>
                <a:ext cx="356400" cy="304920"/>
              </a:xfrm>
              <a:prstGeom prst="rect">
                <a:avLst/>
              </a:prstGeom>
            </p:spPr>
          </p:pic>
        </mc:Fallback>
      </mc:AlternateContent>
      <p:grpSp>
        <p:nvGrpSpPr>
          <p:cNvPr id="100" name="Group 99">
            <a:extLst>
              <a:ext uri="{FF2B5EF4-FFF2-40B4-BE49-F238E27FC236}">
                <a16:creationId xmlns:a16="http://schemas.microsoft.com/office/drawing/2014/main" id="{C766E1B5-BFEF-42F0-8C2F-B5B277A76F80}"/>
              </a:ext>
            </a:extLst>
          </p:cNvPr>
          <p:cNvGrpSpPr/>
          <p:nvPr/>
        </p:nvGrpSpPr>
        <p:grpSpPr>
          <a:xfrm>
            <a:off x="5790153" y="2121508"/>
            <a:ext cx="164880" cy="233640"/>
            <a:chOff x="5790153" y="2121508"/>
            <a:chExt cx="164880" cy="233640"/>
          </a:xfrm>
        </p:grpSpPr>
        <mc:AlternateContent xmlns:mc="http://schemas.openxmlformats.org/markup-compatibility/2006" xmlns:p14="http://schemas.microsoft.com/office/powerpoint/2010/main">
          <mc:Choice Requires="p14">
            <p:contentPart p14:bwMode="auto" r:id="rId35">
              <p14:nvContentPartPr>
                <p14:cNvPr id="97" name="Ink 96">
                  <a:extLst>
                    <a:ext uri="{FF2B5EF4-FFF2-40B4-BE49-F238E27FC236}">
                      <a16:creationId xmlns:a16="http://schemas.microsoft.com/office/drawing/2014/main" id="{27FC3DAB-AD36-4256-82A3-4754EB3DFBB9}"/>
                    </a:ext>
                  </a:extLst>
                </p14:cNvPr>
                <p14:cNvContentPartPr/>
                <p14:nvPr/>
              </p14:nvContentPartPr>
              <p14:xfrm>
                <a:off x="5799153" y="2121508"/>
                <a:ext cx="153000" cy="108000"/>
              </p14:xfrm>
            </p:contentPart>
          </mc:Choice>
          <mc:Fallback xmlns="">
            <p:pic>
              <p:nvPicPr>
                <p:cNvPr id="97" name="Ink 96">
                  <a:extLst>
                    <a:ext uri="{FF2B5EF4-FFF2-40B4-BE49-F238E27FC236}">
                      <a16:creationId xmlns:a16="http://schemas.microsoft.com/office/drawing/2014/main" id="{27FC3DAB-AD36-4256-82A3-4754EB3DFBB9}"/>
                    </a:ext>
                  </a:extLst>
                </p:cNvPr>
                <p:cNvPicPr/>
                <p:nvPr/>
              </p:nvPicPr>
              <p:blipFill>
                <a:blip r:embed="rId36"/>
                <a:stretch>
                  <a:fillRect/>
                </a:stretch>
              </p:blipFill>
              <p:spPr>
                <a:xfrm>
                  <a:off x="5790513" y="2112508"/>
                  <a:ext cx="1706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98" name="Ink 97">
                  <a:extLst>
                    <a:ext uri="{FF2B5EF4-FFF2-40B4-BE49-F238E27FC236}">
                      <a16:creationId xmlns:a16="http://schemas.microsoft.com/office/drawing/2014/main" id="{558018F3-7577-40F3-A641-6DE23D45FEF4}"/>
                    </a:ext>
                  </a:extLst>
                </p14:cNvPr>
                <p14:cNvContentPartPr/>
                <p14:nvPr/>
              </p14:nvContentPartPr>
              <p14:xfrm>
                <a:off x="5885193" y="2201068"/>
                <a:ext cx="360" cy="1800"/>
              </p14:xfrm>
            </p:contentPart>
          </mc:Choice>
          <mc:Fallback xmlns="">
            <p:pic>
              <p:nvPicPr>
                <p:cNvPr id="98" name="Ink 97">
                  <a:extLst>
                    <a:ext uri="{FF2B5EF4-FFF2-40B4-BE49-F238E27FC236}">
                      <a16:creationId xmlns:a16="http://schemas.microsoft.com/office/drawing/2014/main" id="{558018F3-7577-40F3-A641-6DE23D45FEF4}"/>
                    </a:ext>
                  </a:extLst>
                </p:cNvPr>
                <p:cNvPicPr/>
                <p:nvPr/>
              </p:nvPicPr>
              <p:blipFill>
                <a:blip r:embed="rId38"/>
                <a:stretch>
                  <a:fillRect/>
                </a:stretch>
              </p:blipFill>
              <p:spPr>
                <a:xfrm>
                  <a:off x="5876553" y="2192428"/>
                  <a:ext cx="180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99" name="Ink 98">
                  <a:extLst>
                    <a:ext uri="{FF2B5EF4-FFF2-40B4-BE49-F238E27FC236}">
                      <a16:creationId xmlns:a16="http://schemas.microsoft.com/office/drawing/2014/main" id="{52070A11-2831-4D83-A4DF-CD3F36466249}"/>
                    </a:ext>
                  </a:extLst>
                </p14:cNvPr>
                <p14:cNvContentPartPr/>
                <p14:nvPr/>
              </p14:nvContentPartPr>
              <p14:xfrm>
                <a:off x="5790153" y="2210428"/>
                <a:ext cx="164880" cy="144720"/>
              </p14:xfrm>
            </p:contentPart>
          </mc:Choice>
          <mc:Fallback xmlns="">
            <p:pic>
              <p:nvPicPr>
                <p:cNvPr id="99" name="Ink 98">
                  <a:extLst>
                    <a:ext uri="{FF2B5EF4-FFF2-40B4-BE49-F238E27FC236}">
                      <a16:creationId xmlns:a16="http://schemas.microsoft.com/office/drawing/2014/main" id="{52070A11-2831-4D83-A4DF-CD3F36466249}"/>
                    </a:ext>
                  </a:extLst>
                </p:cNvPr>
                <p:cNvPicPr/>
                <p:nvPr/>
              </p:nvPicPr>
              <p:blipFill>
                <a:blip r:embed="rId40"/>
                <a:stretch>
                  <a:fillRect/>
                </a:stretch>
              </p:blipFill>
              <p:spPr>
                <a:xfrm>
                  <a:off x="5781513" y="2201428"/>
                  <a:ext cx="182520" cy="162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
            <p14:nvContentPartPr>
              <p14:cNvPr id="101" name="Ink 100">
                <a:extLst>
                  <a:ext uri="{FF2B5EF4-FFF2-40B4-BE49-F238E27FC236}">
                    <a16:creationId xmlns:a16="http://schemas.microsoft.com/office/drawing/2014/main" id="{3EC827F7-64E4-4ED3-B062-808755DD7B71}"/>
                  </a:ext>
                </a:extLst>
              </p14:cNvPr>
              <p14:cNvContentPartPr/>
              <p14:nvPr/>
            </p14:nvContentPartPr>
            <p14:xfrm>
              <a:off x="5774673" y="2352268"/>
              <a:ext cx="201240" cy="135720"/>
            </p14:xfrm>
          </p:contentPart>
        </mc:Choice>
        <mc:Fallback xmlns="">
          <p:pic>
            <p:nvPicPr>
              <p:cNvPr id="101" name="Ink 100">
                <a:extLst>
                  <a:ext uri="{FF2B5EF4-FFF2-40B4-BE49-F238E27FC236}">
                    <a16:creationId xmlns:a16="http://schemas.microsoft.com/office/drawing/2014/main" id="{3EC827F7-64E4-4ED3-B062-808755DD7B71}"/>
                  </a:ext>
                </a:extLst>
              </p:cNvPr>
              <p:cNvPicPr/>
              <p:nvPr/>
            </p:nvPicPr>
            <p:blipFill>
              <a:blip r:embed="rId42"/>
              <a:stretch>
                <a:fillRect/>
              </a:stretch>
            </p:blipFill>
            <p:spPr>
              <a:xfrm>
                <a:off x="5766033" y="2343268"/>
                <a:ext cx="218880" cy="153360"/>
              </a:xfrm>
              <a:prstGeom prst="rect">
                <a:avLst/>
              </a:prstGeom>
            </p:spPr>
          </p:pic>
        </mc:Fallback>
      </mc:AlternateContent>
      <p:grpSp>
        <p:nvGrpSpPr>
          <p:cNvPr id="105" name="Group 104">
            <a:extLst>
              <a:ext uri="{FF2B5EF4-FFF2-40B4-BE49-F238E27FC236}">
                <a16:creationId xmlns:a16="http://schemas.microsoft.com/office/drawing/2014/main" id="{9F378426-3B06-47E9-9F81-2ECAFDC6596B}"/>
              </a:ext>
            </a:extLst>
          </p:cNvPr>
          <p:cNvGrpSpPr/>
          <p:nvPr/>
        </p:nvGrpSpPr>
        <p:grpSpPr>
          <a:xfrm>
            <a:off x="5354193" y="2281348"/>
            <a:ext cx="196920" cy="348840"/>
            <a:chOff x="5354193" y="2281348"/>
            <a:chExt cx="196920" cy="348840"/>
          </a:xfrm>
        </p:grpSpPr>
        <mc:AlternateContent xmlns:mc="http://schemas.openxmlformats.org/markup-compatibility/2006" xmlns:p14="http://schemas.microsoft.com/office/powerpoint/2010/main">
          <mc:Choice Requires="p14">
            <p:contentPart p14:bwMode="auto" r:id="rId43">
              <p14:nvContentPartPr>
                <p14:cNvPr id="81" name="Ink 80">
                  <a:extLst>
                    <a:ext uri="{FF2B5EF4-FFF2-40B4-BE49-F238E27FC236}">
                      <a16:creationId xmlns:a16="http://schemas.microsoft.com/office/drawing/2014/main" id="{E9E8CDB9-7E1A-4FCD-829B-65579A0A7C84}"/>
                    </a:ext>
                  </a:extLst>
                </p14:cNvPr>
                <p14:cNvContentPartPr/>
                <p14:nvPr/>
              </p14:nvContentPartPr>
              <p14:xfrm>
                <a:off x="5404233" y="2281348"/>
                <a:ext cx="90720" cy="72720"/>
              </p14:xfrm>
            </p:contentPart>
          </mc:Choice>
          <mc:Fallback xmlns="">
            <p:pic>
              <p:nvPicPr>
                <p:cNvPr id="81" name="Ink 80">
                  <a:extLst>
                    <a:ext uri="{FF2B5EF4-FFF2-40B4-BE49-F238E27FC236}">
                      <a16:creationId xmlns:a16="http://schemas.microsoft.com/office/drawing/2014/main" id="{E9E8CDB9-7E1A-4FCD-829B-65579A0A7C84}"/>
                    </a:ext>
                  </a:extLst>
                </p:cNvPr>
                <p:cNvPicPr/>
                <p:nvPr/>
              </p:nvPicPr>
              <p:blipFill>
                <a:blip r:embed="rId44"/>
                <a:stretch>
                  <a:fillRect/>
                </a:stretch>
              </p:blipFill>
              <p:spPr>
                <a:xfrm>
                  <a:off x="5395593" y="2272348"/>
                  <a:ext cx="1083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83" name="Ink 82">
                  <a:extLst>
                    <a:ext uri="{FF2B5EF4-FFF2-40B4-BE49-F238E27FC236}">
                      <a16:creationId xmlns:a16="http://schemas.microsoft.com/office/drawing/2014/main" id="{239CC518-7FBE-43A8-A3B8-9630EE135CE4}"/>
                    </a:ext>
                  </a:extLst>
                </p14:cNvPr>
                <p14:cNvContentPartPr/>
                <p14:nvPr/>
              </p14:nvContentPartPr>
              <p14:xfrm>
                <a:off x="5396313" y="2396548"/>
                <a:ext cx="72360" cy="32040"/>
              </p14:xfrm>
            </p:contentPart>
          </mc:Choice>
          <mc:Fallback xmlns="">
            <p:pic>
              <p:nvPicPr>
                <p:cNvPr id="83" name="Ink 82">
                  <a:extLst>
                    <a:ext uri="{FF2B5EF4-FFF2-40B4-BE49-F238E27FC236}">
                      <a16:creationId xmlns:a16="http://schemas.microsoft.com/office/drawing/2014/main" id="{239CC518-7FBE-43A8-A3B8-9630EE135CE4}"/>
                    </a:ext>
                  </a:extLst>
                </p:cNvPr>
                <p:cNvPicPr/>
                <p:nvPr/>
              </p:nvPicPr>
              <p:blipFill>
                <a:blip r:embed="rId46"/>
                <a:stretch>
                  <a:fillRect/>
                </a:stretch>
              </p:blipFill>
              <p:spPr>
                <a:xfrm>
                  <a:off x="5387673" y="2387908"/>
                  <a:ext cx="900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02" name="Ink 101">
                  <a:extLst>
                    <a:ext uri="{FF2B5EF4-FFF2-40B4-BE49-F238E27FC236}">
                      <a16:creationId xmlns:a16="http://schemas.microsoft.com/office/drawing/2014/main" id="{F4625B2A-5EA2-4F9B-B319-88B7A003AC91}"/>
                    </a:ext>
                  </a:extLst>
                </p14:cNvPr>
                <p14:cNvContentPartPr/>
                <p14:nvPr/>
              </p14:nvContentPartPr>
              <p14:xfrm>
                <a:off x="5354193" y="2466748"/>
                <a:ext cx="196920" cy="163440"/>
              </p14:xfrm>
            </p:contentPart>
          </mc:Choice>
          <mc:Fallback xmlns="">
            <p:pic>
              <p:nvPicPr>
                <p:cNvPr id="102" name="Ink 101">
                  <a:extLst>
                    <a:ext uri="{FF2B5EF4-FFF2-40B4-BE49-F238E27FC236}">
                      <a16:creationId xmlns:a16="http://schemas.microsoft.com/office/drawing/2014/main" id="{F4625B2A-5EA2-4F9B-B319-88B7A003AC91}"/>
                    </a:ext>
                  </a:extLst>
                </p:cNvPr>
                <p:cNvPicPr/>
                <p:nvPr/>
              </p:nvPicPr>
              <p:blipFill>
                <a:blip r:embed="rId48"/>
                <a:stretch>
                  <a:fillRect/>
                </a:stretch>
              </p:blipFill>
              <p:spPr>
                <a:xfrm>
                  <a:off x="5345193" y="2458108"/>
                  <a:ext cx="2145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03" name="Ink 102">
                  <a:extLst>
                    <a:ext uri="{FF2B5EF4-FFF2-40B4-BE49-F238E27FC236}">
                      <a16:creationId xmlns:a16="http://schemas.microsoft.com/office/drawing/2014/main" id="{9A5591FF-475D-424D-8915-46F22B6F4B1F}"/>
                    </a:ext>
                  </a:extLst>
                </p14:cNvPr>
                <p14:cNvContentPartPr/>
                <p14:nvPr/>
              </p14:nvContentPartPr>
              <p14:xfrm>
                <a:off x="5406393" y="2343268"/>
                <a:ext cx="97560" cy="114480"/>
              </p14:xfrm>
            </p:contentPart>
          </mc:Choice>
          <mc:Fallback xmlns="">
            <p:pic>
              <p:nvPicPr>
                <p:cNvPr id="103" name="Ink 102">
                  <a:extLst>
                    <a:ext uri="{FF2B5EF4-FFF2-40B4-BE49-F238E27FC236}">
                      <a16:creationId xmlns:a16="http://schemas.microsoft.com/office/drawing/2014/main" id="{9A5591FF-475D-424D-8915-46F22B6F4B1F}"/>
                    </a:ext>
                  </a:extLst>
                </p:cNvPr>
                <p:cNvPicPr/>
                <p:nvPr/>
              </p:nvPicPr>
              <p:blipFill>
                <a:blip r:embed="rId50"/>
                <a:stretch>
                  <a:fillRect/>
                </a:stretch>
              </p:blipFill>
              <p:spPr>
                <a:xfrm>
                  <a:off x="5397753" y="2334628"/>
                  <a:ext cx="1152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04" name="Ink 103">
                  <a:extLst>
                    <a:ext uri="{FF2B5EF4-FFF2-40B4-BE49-F238E27FC236}">
                      <a16:creationId xmlns:a16="http://schemas.microsoft.com/office/drawing/2014/main" id="{742845D1-4F44-4B5F-A949-53F6CDAC2C41}"/>
                    </a:ext>
                  </a:extLst>
                </p14:cNvPr>
                <p14:cNvContentPartPr/>
                <p14:nvPr/>
              </p14:nvContentPartPr>
              <p14:xfrm>
                <a:off x="5418273" y="2286028"/>
                <a:ext cx="59400" cy="42120"/>
              </p14:xfrm>
            </p:contentPart>
          </mc:Choice>
          <mc:Fallback xmlns="">
            <p:pic>
              <p:nvPicPr>
                <p:cNvPr id="104" name="Ink 103">
                  <a:extLst>
                    <a:ext uri="{FF2B5EF4-FFF2-40B4-BE49-F238E27FC236}">
                      <a16:creationId xmlns:a16="http://schemas.microsoft.com/office/drawing/2014/main" id="{742845D1-4F44-4B5F-A949-53F6CDAC2C41}"/>
                    </a:ext>
                  </a:extLst>
                </p:cNvPr>
                <p:cNvPicPr/>
                <p:nvPr/>
              </p:nvPicPr>
              <p:blipFill>
                <a:blip r:embed="rId52"/>
                <a:stretch>
                  <a:fillRect/>
                </a:stretch>
              </p:blipFill>
              <p:spPr>
                <a:xfrm>
                  <a:off x="5409273" y="2277388"/>
                  <a:ext cx="77040" cy="59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3">
            <p14:nvContentPartPr>
              <p14:cNvPr id="106" name="Ink 105">
                <a:extLst>
                  <a:ext uri="{FF2B5EF4-FFF2-40B4-BE49-F238E27FC236}">
                    <a16:creationId xmlns:a16="http://schemas.microsoft.com/office/drawing/2014/main" id="{8275B1CE-4ACA-4B48-A7D7-08AC00B11DF8}"/>
                  </a:ext>
                </a:extLst>
              </p14:cNvPr>
              <p14:cNvContentPartPr/>
              <p14:nvPr/>
            </p14:nvContentPartPr>
            <p14:xfrm>
              <a:off x="3657513" y="1819468"/>
              <a:ext cx="360" cy="360"/>
            </p14:xfrm>
          </p:contentPart>
        </mc:Choice>
        <mc:Fallback xmlns="">
          <p:pic>
            <p:nvPicPr>
              <p:cNvPr id="106" name="Ink 105">
                <a:extLst>
                  <a:ext uri="{FF2B5EF4-FFF2-40B4-BE49-F238E27FC236}">
                    <a16:creationId xmlns:a16="http://schemas.microsoft.com/office/drawing/2014/main" id="{8275B1CE-4ACA-4B48-A7D7-08AC00B11DF8}"/>
                  </a:ext>
                </a:extLst>
              </p:cNvPr>
              <p:cNvPicPr/>
              <p:nvPr/>
            </p:nvPicPr>
            <p:blipFill>
              <a:blip r:embed="rId54"/>
              <a:stretch>
                <a:fillRect/>
              </a:stretch>
            </p:blipFill>
            <p:spPr>
              <a:xfrm>
                <a:off x="3648513" y="1810468"/>
                <a:ext cx="18000" cy="18000"/>
              </a:xfrm>
              <a:prstGeom prst="rect">
                <a:avLst/>
              </a:prstGeom>
            </p:spPr>
          </p:pic>
        </mc:Fallback>
      </mc:AlternateContent>
      <p:sp>
        <p:nvSpPr>
          <p:cNvPr id="107" name="TextBox 106">
            <a:extLst>
              <a:ext uri="{FF2B5EF4-FFF2-40B4-BE49-F238E27FC236}">
                <a16:creationId xmlns:a16="http://schemas.microsoft.com/office/drawing/2014/main" id="{B7165DDE-7E07-4E7D-846E-13C26367A13D}"/>
              </a:ext>
            </a:extLst>
          </p:cNvPr>
          <p:cNvSpPr txBox="1"/>
          <p:nvPr/>
        </p:nvSpPr>
        <p:spPr>
          <a:xfrm>
            <a:off x="7793910" y="1649012"/>
            <a:ext cx="601982" cy="307777"/>
          </a:xfrm>
          <a:prstGeom prst="rect">
            <a:avLst/>
          </a:prstGeom>
          <a:noFill/>
        </p:spPr>
        <p:txBody>
          <a:bodyPr wrap="square" rtlCol="0">
            <a:spAutoFit/>
          </a:bodyPr>
          <a:lstStyle/>
          <a:p>
            <a:r>
              <a:rPr lang="en-US" sz="1400" b="1" dirty="0">
                <a:solidFill>
                  <a:srgbClr val="FF0000"/>
                </a:solidFill>
              </a:rPr>
              <a:t>7</a:t>
            </a:r>
          </a:p>
        </p:txBody>
      </p:sp>
      <p:sp>
        <p:nvSpPr>
          <p:cNvPr id="108" name="TextBox 107">
            <a:extLst>
              <a:ext uri="{FF2B5EF4-FFF2-40B4-BE49-F238E27FC236}">
                <a16:creationId xmlns:a16="http://schemas.microsoft.com/office/drawing/2014/main" id="{E7665E34-F193-4C02-9315-C12168FBFEDC}"/>
              </a:ext>
            </a:extLst>
          </p:cNvPr>
          <p:cNvSpPr txBox="1"/>
          <p:nvPr/>
        </p:nvSpPr>
        <p:spPr>
          <a:xfrm>
            <a:off x="8120493" y="1659061"/>
            <a:ext cx="728574" cy="307777"/>
          </a:xfrm>
          <a:prstGeom prst="rect">
            <a:avLst/>
          </a:prstGeom>
          <a:noFill/>
        </p:spPr>
        <p:txBody>
          <a:bodyPr wrap="square" rtlCol="0">
            <a:spAutoFit/>
          </a:bodyPr>
          <a:lstStyle/>
          <a:p>
            <a:r>
              <a:rPr lang="en-US" sz="1400" b="1" dirty="0">
                <a:solidFill>
                  <a:srgbClr val="FF0000"/>
                </a:solidFill>
              </a:rPr>
              <a:t>8</a:t>
            </a:r>
          </a:p>
        </p:txBody>
      </p:sp>
      <p:sp>
        <p:nvSpPr>
          <p:cNvPr id="109" name="TextBox 108">
            <a:extLst>
              <a:ext uri="{FF2B5EF4-FFF2-40B4-BE49-F238E27FC236}">
                <a16:creationId xmlns:a16="http://schemas.microsoft.com/office/drawing/2014/main" id="{6F115CB8-3499-471F-AE1E-36BBE519EF63}"/>
              </a:ext>
            </a:extLst>
          </p:cNvPr>
          <p:cNvSpPr txBox="1"/>
          <p:nvPr/>
        </p:nvSpPr>
        <p:spPr>
          <a:xfrm>
            <a:off x="8399636" y="1656254"/>
            <a:ext cx="557589" cy="307777"/>
          </a:xfrm>
          <a:prstGeom prst="rect">
            <a:avLst/>
          </a:prstGeom>
          <a:noFill/>
        </p:spPr>
        <p:txBody>
          <a:bodyPr wrap="square" rtlCol="0">
            <a:spAutoFit/>
          </a:bodyPr>
          <a:lstStyle/>
          <a:p>
            <a:r>
              <a:rPr lang="en-US" sz="1400" b="1" dirty="0">
                <a:solidFill>
                  <a:srgbClr val="FF0000"/>
                </a:solidFill>
              </a:rPr>
              <a:t>9</a:t>
            </a:r>
          </a:p>
        </p:txBody>
      </p:sp>
      <p:grpSp>
        <p:nvGrpSpPr>
          <p:cNvPr id="112" name="Group 111">
            <a:extLst>
              <a:ext uri="{FF2B5EF4-FFF2-40B4-BE49-F238E27FC236}">
                <a16:creationId xmlns:a16="http://schemas.microsoft.com/office/drawing/2014/main" id="{AA3C47F8-808B-4FFE-A1C8-A4D1EF0B72D5}"/>
              </a:ext>
            </a:extLst>
          </p:cNvPr>
          <p:cNvGrpSpPr/>
          <p:nvPr/>
        </p:nvGrpSpPr>
        <p:grpSpPr>
          <a:xfrm>
            <a:off x="1046073" y="3524068"/>
            <a:ext cx="311760" cy="159120"/>
            <a:chOff x="1046073" y="3524068"/>
            <a:chExt cx="311760" cy="159120"/>
          </a:xfrm>
        </p:grpSpPr>
        <mc:AlternateContent xmlns:mc="http://schemas.openxmlformats.org/markup-compatibility/2006" xmlns:p14="http://schemas.microsoft.com/office/powerpoint/2010/main">
          <mc:Choice Requires="p14">
            <p:contentPart p14:bwMode="auto" r:id="rId55">
              <p14:nvContentPartPr>
                <p14:cNvPr id="110" name="Ink 109">
                  <a:extLst>
                    <a:ext uri="{FF2B5EF4-FFF2-40B4-BE49-F238E27FC236}">
                      <a16:creationId xmlns:a16="http://schemas.microsoft.com/office/drawing/2014/main" id="{CD0AB358-17F4-4B69-B7E8-D12C94DE7915}"/>
                    </a:ext>
                  </a:extLst>
                </p14:cNvPr>
                <p14:cNvContentPartPr/>
                <p14:nvPr/>
              </p14:nvContentPartPr>
              <p14:xfrm>
                <a:off x="1046073" y="3550708"/>
                <a:ext cx="134640" cy="117720"/>
              </p14:xfrm>
            </p:contentPart>
          </mc:Choice>
          <mc:Fallback xmlns="">
            <p:pic>
              <p:nvPicPr>
                <p:cNvPr id="110" name="Ink 109">
                  <a:extLst>
                    <a:ext uri="{FF2B5EF4-FFF2-40B4-BE49-F238E27FC236}">
                      <a16:creationId xmlns:a16="http://schemas.microsoft.com/office/drawing/2014/main" id="{CD0AB358-17F4-4B69-B7E8-D12C94DE7915}"/>
                    </a:ext>
                  </a:extLst>
                </p:cNvPr>
                <p:cNvPicPr/>
                <p:nvPr/>
              </p:nvPicPr>
              <p:blipFill>
                <a:blip r:embed="rId56"/>
                <a:stretch>
                  <a:fillRect/>
                </a:stretch>
              </p:blipFill>
              <p:spPr>
                <a:xfrm>
                  <a:off x="1037073" y="3542068"/>
                  <a:ext cx="1522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11" name="Ink 110">
                  <a:extLst>
                    <a:ext uri="{FF2B5EF4-FFF2-40B4-BE49-F238E27FC236}">
                      <a16:creationId xmlns:a16="http://schemas.microsoft.com/office/drawing/2014/main" id="{BAC09B0F-D7D3-4105-A422-67B0D891DCC9}"/>
                    </a:ext>
                  </a:extLst>
                </p14:cNvPr>
                <p14:cNvContentPartPr/>
                <p14:nvPr/>
              </p14:nvContentPartPr>
              <p14:xfrm>
                <a:off x="1277193" y="3524068"/>
                <a:ext cx="80640" cy="159120"/>
              </p14:xfrm>
            </p:contentPart>
          </mc:Choice>
          <mc:Fallback xmlns="">
            <p:pic>
              <p:nvPicPr>
                <p:cNvPr id="111" name="Ink 110">
                  <a:extLst>
                    <a:ext uri="{FF2B5EF4-FFF2-40B4-BE49-F238E27FC236}">
                      <a16:creationId xmlns:a16="http://schemas.microsoft.com/office/drawing/2014/main" id="{BAC09B0F-D7D3-4105-A422-67B0D891DCC9}"/>
                    </a:ext>
                  </a:extLst>
                </p:cNvPr>
                <p:cNvPicPr/>
                <p:nvPr/>
              </p:nvPicPr>
              <p:blipFill>
                <a:blip r:embed="rId58"/>
                <a:stretch>
                  <a:fillRect/>
                </a:stretch>
              </p:blipFill>
              <p:spPr>
                <a:xfrm>
                  <a:off x="1268553" y="3515068"/>
                  <a:ext cx="98280" cy="176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
            <p14:nvContentPartPr>
              <p14:cNvPr id="113" name="Ink 112">
                <a:extLst>
                  <a:ext uri="{FF2B5EF4-FFF2-40B4-BE49-F238E27FC236}">
                    <a16:creationId xmlns:a16="http://schemas.microsoft.com/office/drawing/2014/main" id="{7B985224-3956-4777-BE80-1E45E18D2B66}"/>
                  </a:ext>
                </a:extLst>
              </p14:cNvPr>
              <p14:cNvContentPartPr/>
              <p14:nvPr/>
            </p14:nvContentPartPr>
            <p14:xfrm>
              <a:off x="6705993" y="3524068"/>
              <a:ext cx="50040" cy="96840"/>
            </p14:xfrm>
          </p:contentPart>
        </mc:Choice>
        <mc:Fallback xmlns="">
          <p:pic>
            <p:nvPicPr>
              <p:cNvPr id="113" name="Ink 112">
                <a:extLst>
                  <a:ext uri="{FF2B5EF4-FFF2-40B4-BE49-F238E27FC236}">
                    <a16:creationId xmlns:a16="http://schemas.microsoft.com/office/drawing/2014/main" id="{7B985224-3956-4777-BE80-1E45E18D2B66}"/>
                  </a:ext>
                </a:extLst>
              </p:cNvPr>
              <p:cNvPicPr/>
              <p:nvPr/>
            </p:nvPicPr>
            <p:blipFill>
              <a:blip r:embed="rId60"/>
              <a:stretch>
                <a:fillRect/>
              </a:stretch>
            </p:blipFill>
            <p:spPr>
              <a:xfrm>
                <a:off x="6696993" y="3515068"/>
                <a:ext cx="676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14" name="Ink 113">
                <a:extLst>
                  <a:ext uri="{FF2B5EF4-FFF2-40B4-BE49-F238E27FC236}">
                    <a16:creationId xmlns:a16="http://schemas.microsoft.com/office/drawing/2014/main" id="{EA5B1729-B4BB-417A-B80A-96FF5AD638ED}"/>
                  </a:ext>
                </a:extLst>
              </p14:cNvPr>
              <p14:cNvContentPartPr/>
              <p14:nvPr/>
            </p14:nvContentPartPr>
            <p14:xfrm>
              <a:off x="7785993" y="1685548"/>
              <a:ext cx="276480" cy="172440"/>
            </p14:xfrm>
          </p:contentPart>
        </mc:Choice>
        <mc:Fallback xmlns="">
          <p:pic>
            <p:nvPicPr>
              <p:cNvPr id="114" name="Ink 113">
                <a:extLst>
                  <a:ext uri="{FF2B5EF4-FFF2-40B4-BE49-F238E27FC236}">
                    <a16:creationId xmlns:a16="http://schemas.microsoft.com/office/drawing/2014/main" id="{EA5B1729-B4BB-417A-B80A-96FF5AD638ED}"/>
                  </a:ext>
                </a:extLst>
              </p:cNvPr>
              <p:cNvPicPr/>
              <p:nvPr/>
            </p:nvPicPr>
            <p:blipFill>
              <a:blip r:embed="rId62"/>
              <a:stretch>
                <a:fillRect/>
              </a:stretch>
            </p:blipFill>
            <p:spPr>
              <a:xfrm>
                <a:off x="7777353" y="1676908"/>
                <a:ext cx="2941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16" name="Ink 115">
                <a:extLst>
                  <a:ext uri="{FF2B5EF4-FFF2-40B4-BE49-F238E27FC236}">
                    <a16:creationId xmlns:a16="http://schemas.microsoft.com/office/drawing/2014/main" id="{FA44E2A6-5C61-4EDC-9D40-A1538D44F85E}"/>
                  </a:ext>
                </a:extLst>
              </p14:cNvPr>
              <p14:cNvContentPartPr/>
              <p14:nvPr/>
            </p14:nvContentPartPr>
            <p14:xfrm>
              <a:off x="8126913" y="1721188"/>
              <a:ext cx="279720" cy="181080"/>
            </p14:xfrm>
          </p:contentPart>
        </mc:Choice>
        <mc:Fallback xmlns="">
          <p:pic>
            <p:nvPicPr>
              <p:cNvPr id="116" name="Ink 115">
                <a:extLst>
                  <a:ext uri="{FF2B5EF4-FFF2-40B4-BE49-F238E27FC236}">
                    <a16:creationId xmlns:a16="http://schemas.microsoft.com/office/drawing/2014/main" id="{FA44E2A6-5C61-4EDC-9D40-A1538D44F85E}"/>
                  </a:ext>
                </a:extLst>
              </p:cNvPr>
              <p:cNvPicPr/>
              <p:nvPr/>
            </p:nvPicPr>
            <p:blipFill>
              <a:blip r:embed="rId64"/>
              <a:stretch>
                <a:fillRect/>
              </a:stretch>
            </p:blipFill>
            <p:spPr>
              <a:xfrm>
                <a:off x="8117913" y="1712548"/>
                <a:ext cx="2973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17" name="Ink 116">
                <a:extLst>
                  <a:ext uri="{FF2B5EF4-FFF2-40B4-BE49-F238E27FC236}">
                    <a16:creationId xmlns:a16="http://schemas.microsoft.com/office/drawing/2014/main" id="{95F895A6-8A02-4A0F-8DF6-058811326007}"/>
                  </a:ext>
                </a:extLst>
              </p14:cNvPr>
              <p14:cNvContentPartPr/>
              <p14:nvPr/>
            </p14:nvContentPartPr>
            <p14:xfrm>
              <a:off x="8414913" y="1712188"/>
              <a:ext cx="313920" cy="153000"/>
            </p14:xfrm>
          </p:contentPart>
        </mc:Choice>
        <mc:Fallback xmlns="">
          <p:pic>
            <p:nvPicPr>
              <p:cNvPr id="117" name="Ink 116">
                <a:extLst>
                  <a:ext uri="{FF2B5EF4-FFF2-40B4-BE49-F238E27FC236}">
                    <a16:creationId xmlns:a16="http://schemas.microsoft.com/office/drawing/2014/main" id="{95F895A6-8A02-4A0F-8DF6-058811326007}"/>
                  </a:ext>
                </a:extLst>
              </p:cNvPr>
              <p:cNvPicPr/>
              <p:nvPr/>
            </p:nvPicPr>
            <p:blipFill>
              <a:blip r:embed="rId66"/>
              <a:stretch>
                <a:fillRect/>
              </a:stretch>
            </p:blipFill>
            <p:spPr>
              <a:xfrm>
                <a:off x="8405913" y="1703188"/>
                <a:ext cx="3315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18" name="Ink 117">
                <a:extLst>
                  <a:ext uri="{FF2B5EF4-FFF2-40B4-BE49-F238E27FC236}">
                    <a16:creationId xmlns:a16="http://schemas.microsoft.com/office/drawing/2014/main" id="{B46F79FA-62B0-4B1D-A924-017B21D69FF1}"/>
                  </a:ext>
                </a:extLst>
              </p14:cNvPr>
              <p14:cNvContentPartPr/>
              <p14:nvPr/>
            </p14:nvContentPartPr>
            <p14:xfrm>
              <a:off x="1840233" y="2021068"/>
              <a:ext cx="336600" cy="182880"/>
            </p14:xfrm>
          </p:contentPart>
        </mc:Choice>
        <mc:Fallback xmlns="">
          <p:pic>
            <p:nvPicPr>
              <p:cNvPr id="118" name="Ink 117">
                <a:extLst>
                  <a:ext uri="{FF2B5EF4-FFF2-40B4-BE49-F238E27FC236}">
                    <a16:creationId xmlns:a16="http://schemas.microsoft.com/office/drawing/2014/main" id="{B46F79FA-62B0-4B1D-A924-017B21D69FF1}"/>
                  </a:ext>
                </a:extLst>
              </p:cNvPr>
              <p:cNvPicPr/>
              <p:nvPr/>
            </p:nvPicPr>
            <p:blipFill>
              <a:blip r:embed="rId68"/>
              <a:stretch>
                <a:fillRect/>
              </a:stretch>
            </p:blipFill>
            <p:spPr>
              <a:xfrm>
                <a:off x="1831233" y="2012428"/>
                <a:ext cx="354240" cy="200520"/>
              </a:xfrm>
              <a:prstGeom prst="rect">
                <a:avLst/>
              </a:prstGeom>
            </p:spPr>
          </p:pic>
        </mc:Fallback>
      </mc:AlternateContent>
      <p:sp>
        <p:nvSpPr>
          <p:cNvPr id="119" name="TextBox 118">
            <a:extLst>
              <a:ext uri="{FF2B5EF4-FFF2-40B4-BE49-F238E27FC236}">
                <a16:creationId xmlns:a16="http://schemas.microsoft.com/office/drawing/2014/main" id="{BFE64CC9-6E9F-4DCD-805B-2AE6536C5C10}"/>
              </a:ext>
            </a:extLst>
          </p:cNvPr>
          <p:cNvSpPr txBox="1"/>
          <p:nvPr/>
        </p:nvSpPr>
        <p:spPr>
          <a:xfrm>
            <a:off x="1843964" y="1957762"/>
            <a:ext cx="660534" cy="307777"/>
          </a:xfrm>
          <a:prstGeom prst="rect">
            <a:avLst/>
          </a:prstGeom>
          <a:noFill/>
        </p:spPr>
        <p:txBody>
          <a:bodyPr wrap="square" rtlCol="0">
            <a:spAutoFit/>
          </a:bodyPr>
          <a:lstStyle/>
          <a:p>
            <a:r>
              <a:rPr lang="en-US" sz="1400" b="1" dirty="0">
                <a:solidFill>
                  <a:srgbClr val="FF0000"/>
                </a:solidFill>
              </a:rPr>
              <a:t>10</a:t>
            </a:r>
          </a:p>
        </p:txBody>
      </p:sp>
      <p:sp>
        <p:nvSpPr>
          <p:cNvPr id="120" name="TextBox 119">
            <a:extLst>
              <a:ext uri="{FF2B5EF4-FFF2-40B4-BE49-F238E27FC236}">
                <a16:creationId xmlns:a16="http://schemas.microsoft.com/office/drawing/2014/main" id="{50A89901-A715-4208-A578-20BD42567393}"/>
              </a:ext>
            </a:extLst>
          </p:cNvPr>
          <p:cNvSpPr txBox="1"/>
          <p:nvPr/>
        </p:nvSpPr>
        <p:spPr>
          <a:xfrm>
            <a:off x="2192313" y="1996235"/>
            <a:ext cx="976593" cy="261610"/>
          </a:xfrm>
          <a:prstGeom prst="rect">
            <a:avLst/>
          </a:prstGeom>
          <a:noFill/>
        </p:spPr>
        <p:txBody>
          <a:bodyPr wrap="square" rtlCol="0">
            <a:spAutoFit/>
          </a:bodyPr>
          <a:lstStyle/>
          <a:p>
            <a:r>
              <a:rPr lang="en-US" sz="1100" b="1" dirty="0">
                <a:solidFill>
                  <a:srgbClr val="FF0000"/>
                </a:solidFill>
              </a:rPr>
              <a:t>Sx2/51</a:t>
            </a:r>
          </a:p>
        </p:txBody>
      </p:sp>
      <mc:AlternateContent xmlns:mc="http://schemas.openxmlformats.org/markup-compatibility/2006" xmlns:p14="http://schemas.microsoft.com/office/powerpoint/2010/main">
        <mc:Choice Requires="p14">
          <p:contentPart p14:bwMode="auto" r:id="rId69">
            <p14:nvContentPartPr>
              <p14:cNvPr id="121" name="Ink 120">
                <a:extLst>
                  <a:ext uri="{FF2B5EF4-FFF2-40B4-BE49-F238E27FC236}">
                    <a16:creationId xmlns:a16="http://schemas.microsoft.com/office/drawing/2014/main" id="{943785D0-5565-4B0A-963C-D3246585DCF8}"/>
                  </a:ext>
                </a:extLst>
              </p14:cNvPr>
              <p14:cNvContentPartPr/>
              <p14:nvPr/>
            </p14:nvContentPartPr>
            <p14:xfrm>
              <a:off x="5381913" y="2662948"/>
              <a:ext cx="131040" cy="85320"/>
            </p14:xfrm>
          </p:contentPart>
        </mc:Choice>
        <mc:Fallback xmlns="">
          <p:pic>
            <p:nvPicPr>
              <p:cNvPr id="121" name="Ink 120">
                <a:extLst>
                  <a:ext uri="{FF2B5EF4-FFF2-40B4-BE49-F238E27FC236}">
                    <a16:creationId xmlns:a16="http://schemas.microsoft.com/office/drawing/2014/main" id="{943785D0-5565-4B0A-963C-D3246585DCF8}"/>
                  </a:ext>
                </a:extLst>
              </p:cNvPr>
              <p:cNvPicPr/>
              <p:nvPr/>
            </p:nvPicPr>
            <p:blipFill>
              <a:blip r:embed="rId70"/>
              <a:stretch>
                <a:fillRect/>
              </a:stretch>
            </p:blipFill>
            <p:spPr>
              <a:xfrm>
                <a:off x="5377593" y="2658628"/>
                <a:ext cx="1396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22" name="Ink 121">
                <a:extLst>
                  <a:ext uri="{FF2B5EF4-FFF2-40B4-BE49-F238E27FC236}">
                    <a16:creationId xmlns:a16="http://schemas.microsoft.com/office/drawing/2014/main" id="{2EC1AF39-D423-4A31-B480-1A66F4007BAA}"/>
                  </a:ext>
                </a:extLst>
              </p14:cNvPr>
              <p14:cNvContentPartPr/>
              <p14:nvPr/>
            </p14:nvContentPartPr>
            <p14:xfrm>
              <a:off x="3071433" y="2653948"/>
              <a:ext cx="360" cy="360"/>
            </p14:xfrm>
          </p:contentPart>
        </mc:Choice>
        <mc:Fallback xmlns="">
          <p:pic>
            <p:nvPicPr>
              <p:cNvPr id="122" name="Ink 121">
                <a:extLst>
                  <a:ext uri="{FF2B5EF4-FFF2-40B4-BE49-F238E27FC236}">
                    <a16:creationId xmlns:a16="http://schemas.microsoft.com/office/drawing/2014/main" id="{2EC1AF39-D423-4A31-B480-1A66F4007BAA}"/>
                  </a:ext>
                </a:extLst>
              </p:cNvPr>
              <p:cNvPicPr/>
              <p:nvPr/>
            </p:nvPicPr>
            <p:blipFill>
              <a:blip r:embed="rId72"/>
              <a:stretch>
                <a:fillRect/>
              </a:stretch>
            </p:blipFill>
            <p:spPr>
              <a:xfrm>
                <a:off x="3067113" y="2649628"/>
                <a:ext cx="9000" cy="9000"/>
              </a:xfrm>
              <a:prstGeom prst="rect">
                <a:avLst/>
              </a:prstGeom>
            </p:spPr>
          </p:pic>
        </mc:Fallback>
      </mc:AlternateContent>
      <p:sp>
        <p:nvSpPr>
          <p:cNvPr id="123" name="TextBox 122">
            <a:extLst>
              <a:ext uri="{FF2B5EF4-FFF2-40B4-BE49-F238E27FC236}">
                <a16:creationId xmlns:a16="http://schemas.microsoft.com/office/drawing/2014/main" id="{A68D4DF5-DE6A-43CA-A042-2D3B797CD8FB}"/>
              </a:ext>
            </a:extLst>
          </p:cNvPr>
          <p:cNvSpPr txBox="1"/>
          <p:nvPr/>
        </p:nvSpPr>
        <p:spPr>
          <a:xfrm>
            <a:off x="2826800" y="1979149"/>
            <a:ext cx="557589" cy="307777"/>
          </a:xfrm>
          <a:prstGeom prst="rect">
            <a:avLst/>
          </a:prstGeom>
          <a:noFill/>
        </p:spPr>
        <p:txBody>
          <a:bodyPr wrap="square" rtlCol="0">
            <a:spAutoFit/>
          </a:bodyPr>
          <a:lstStyle/>
          <a:p>
            <a:r>
              <a:rPr lang="en-US" sz="1400" b="1" dirty="0">
                <a:solidFill>
                  <a:srgbClr val="FF0000"/>
                </a:solidFill>
              </a:rPr>
              <a:t>11</a:t>
            </a:r>
          </a:p>
        </p:txBody>
      </p:sp>
      <p:sp>
        <p:nvSpPr>
          <p:cNvPr id="124" name="TextBox 123">
            <a:extLst>
              <a:ext uri="{FF2B5EF4-FFF2-40B4-BE49-F238E27FC236}">
                <a16:creationId xmlns:a16="http://schemas.microsoft.com/office/drawing/2014/main" id="{FBE7A4F8-DB52-4A73-BB49-258CF31E94C5}"/>
              </a:ext>
            </a:extLst>
          </p:cNvPr>
          <p:cNvSpPr txBox="1"/>
          <p:nvPr/>
        </p:nvSpPr>
        <p:spPr>
          <a:xfrm>
            <a:off x="7446042" y="1957468"/>
            <a:ext cx="437821" cy="307777"/>
          </a:xfrm>
          <a:prstGeom prst="rect">
            <a:avLst/>
          </a:prstGeom>
          <a:noFill/>
        </p:spPr>
        <p:txBody>
          <a:bodyPr wrap="square" rtlCol="0">
            <a:spAutoFit/>
          </a:bodyPr>
          <a:lstStyle/>
          <a:p>
            <a:r>
              <a:rPr lang="en-US" sz="1400" b="1" dirty="0">
                <a:solidFill>
                  <a:srgbClr val="FF0000"/>
                </a:solidFill>
              </a:rPr>
              <a:t>10</a:t>
            </a:r>
          </a:p>
        </p:txBody>
      </p:sp>
      <p:sp>
        <p:nvSpPr>
          <p:cNvPr id="126" name="TextBox 125">
            <a:extLst>
              <a:ext uri="{FF2B5EF4-FFF2-40B4-BE49-F238E27FC236}">
                <a16:creationId xmlns:a16="http://schemas.microsoft.com/office/drawing/2014/main" id="{40A90B1D-39DA-4012-AA59-2586FC1F6511}"/>
              </a:ext>
            </a:extLst>
          </p:cNvPr>
          <p:cNvSpPr txBox="1"/>
          <p:nvPr/>
        </p:nvSpPr>
        <p:spPr>
          <a:xfrm>
            <a:off x="3158954" y="1973215"/>
            <a:ext cx="367408" cy="307777"/>
          </a:xfrm>
          <a:prstGeom prst="rect">
            <a:avLst/>
          </a:prstGeom>
          <a:noFill/>
        </p:spPr>
        <p:txBody>
          <a:bodyPr wrap="none" rtlCol="0">
            <a:spAutoFit/>
          </a:bodyPr>
          <a:lstStyle/>
          <a:p>
            <a:r>
              <a:rPr lang="en-US" sz="1400" b="1" dirty="0">
                <a:solidFill>
                  <a:srgbClr val="FF0000"/>
                </a:solidFill>
              </a:rPr>
              <a:t>12</a:t>
            </a:r>
          </a:p>
        </p:txBody>
      </p:sp>
      <p:sp>
        <p:nvSpPr>
          <p:cNvPr id="127" name="TextBox 126">
            <a:extLst>
              <a:ext uri="{FF2B5EF4-FFF2-40B4-BE49-F238E27FC236}">
                <a16:creationId xmlns:a16="http://schemas.microsoft.com/office/drawing/2014/main" id="{50D81156-8A50-4653-940F-9BDAE1981383}"/>
              </a:ext>
            </a:extLst>
          </p:cNvPr>
          <p:cNvSpPr txBox="1"/>
          <p:nvPr/>
        </p:nvSpPr>
        <p:spPr>
          <a:xfrm>
            <a:off x="3532629" y="1989213"/>
            <a:ext cx="367408" cy="307777"/>
          </a:xfrm>
          <a:prstGeom prst="rect">
            <a:avLst/>
          </a:prstGeom>
          <a:noFill/>
        </p:spPr>
        <p:txBody>
          <a:bodyPr wrap="none" rtlCol="0">
            <a:spAutoFit/>
          </a:bodyPr>
          <a:lstStyle/>
          <a:p>
            <a:r>
              <a:rPr lang="en-US" sz="1400" b="1" dirty="0">
                <a:solidFill>
                  <a:srgbClr val="FF0000"/>
                </a:solidFill>
              </a:rPr>
              <a:t>13</a:t>
            </a:r>
          </a:p>
        </p:txBody>
      </p:sp>
      <p:sp>
        <p:nvSpPr>
          <p:cNvPr id="128" name="TextBox 127">
            <a:extLst>
              <a:ext uri="{FF2B5EF4-FFF2-40B4-BE49-F238E27FC236}">
                <a16:creationId xmlns:a16="http://schemas.microsoft.com/office/drawing/2014/main" id="{CD9882B7-C95E-4944-81DE-F1ED1C206A02}"/>
              </a:ext>
            </a:extLst>
          </p:cNvPr>
          <p:cNvSpPr txBox="1"/>
          <p:nvPr/>
        </p:nvSpPr>
        <p:spPr>
          <a:xfrm>
            <a:off x="3880133" y="1979148"/>
            <a:ext cx="367408" cy="307777"/>
          </a:xfrm>
          <a:prstGeom prst="rect">
            <a:avLst/>
          </a:prstGeom>
          <a:noFill/>
        </p:spPr>
        <p:txBody>
          <a:bodyPr wrap="none" rtlCol="0">
            <a:spAutoFit/>
          </a:bodyPr>
          <a:lstStyle/>
          <a:p>
            <a:r>
              <a:rPr lang="en-US" sz="1400" b="1" dirty="0">
                <a:solidFill>
                  <a:srgbClr val="FF0000"/>
                </a:solidFill>
              </a:rPr>
              <a:t>14</a:t>
            </a:r>
          </a:p>
        </p:txBody>
      </p:sp>
      <p:sp>
        <p:nvSpPr>
          <p:cNvPr id="129" name="TextBox 128">
            <a:extLst>
              <a:ext uri="{FF2B5EF4-FFF2-40B4-BE49-F238E27FC236}">
                <a16:creationId xmlns:a16="http://schemas.microsoft.com/office/drawing/2014/main" id="{9C2A8E1B-38F6-413D-A5AB-32D83EC0794C}"/>
              </a:ext>
            </a:extLst>
          </p:cNvPr>
          <p:cNvSpPr txBox="1"/>
          <p:nvPr/>
        </p:nvSpPr>
        <p:spPr>
          <a:xfrm>
            <a:off x="4571074" y="1987948"/>
            <a:ext cx="557589" cy="307777"/>
          </a:xfrm>
          <a:prstGeom prst="rect">
            <a:avLst/>
          </a:prstGeom>
          <a:noFill/>
        </p:spPr>
        <p:txBody>
          <a:bodyPr wrap="square" rtlCol="0">
            <a:spAutoFit/>
          </a:bodyPr>
          <a:lstStyle/>
          <a:p>
            <a:r>
              <a:rPr lang="en-US" sz="1400" b="1" dirty="0">
                <a:solidFill>
                  <a:srgbClr val="FF0000"/>
                </a:solidFill>
              </a:rPr>
              <a:t>TX</a:t>
            </a:r>
          </a:p>
        </p:txBody>
      </p:sp>
      <p:sp>
        <p:nvSpPr>
          <p:cNvPr id="130" name="TextBox 129">
            <a:extLst>
              <a:ext uri="{FF2B5EF4-FFF2-40B4-BE49-F238E27FC236}">
                <a16:creationId xmlns:a16="http://schemas.microsoft.com/office/drawing/2014/main" id="{DE870331-4195-4E4D-8659-9C51F77DD742}"/>
              </a:ext>
            </a:extLst>
          </p:cNvPr>
          <p:cNvSpPr txBox="1"/>
          <p:nvPr/>
        </p:nvSpPr>
        <p:spPr>
          <a:xfrm>
            <a:off x="7529352" y="949171"/>
            <a:ext cx="466794" cy="276999"/>
          </a:xfrm>
          <a:prstGeom prst="rect">
            <a:avLst/>
          </a:prstGeom>
          <a:noFill/>
        </p:spPr>
        <p:txBody>
          <a:bodyPr wrap="none" rtlCol="0">
            <a:spAutoFit/>
          </a:bodyPr>
          <a:lstStyle/>
          <a:p>
            <a:r>
              <a:rPr lang="en-US" sz="1200" b="1" dirty="0">
                <a:solidFill>
                  <a:srgbClr val="FF0000"/>
                </a:solidFill>
              </a:rPr>
              <a:t>9-15</a:t>
            </a:r>
          </a:p>
        </p:txBody>
      </p:sp>
      <mc:AlternateContent xmlns:mc="http://schemas.openxmlformats.org/markup-compatibility/2006" xmlns:p14="http://schemas.microsoft.com/office/powerpoint/2010/main">
        <mc:Choice Requires="p14">
          <p:contentPart p14:bwMode="auto" r:id="rId73">
            <p14:nvContentPartPr>
              <p14:cNvPr id="132" name="Ink 131">
                <a:extLst>
                  <a:ext uri="{FF2B5EF4-FFF2-40B4-BE49-F238E27FC236}">
                    <a16:creationId xmlns:a16="http://schemas.microsoft.com/office/drawing/2014/main" id="{2E582640-B31F-4DD7-8719-742B8831E9B4}"/>
                  </a:ext>
                </a:extLst>
              </p14:cNvPr>
              <p14:cNvContentPartPr/>
              <p14:nvPr/>
            </p14:nvContentPartPr>
            <p14:xfrm>
              <a:off x="7472073" y="1987948"/>
              <a:ext cx="337680" cy="197640"/>
            </p14:xfrm>
          </p:contentPart>
        </mc:Choice>
        <mc:Fallback xmlns="">
          <p:pic>
            <p:nvPicPr>
              <p:cNvPr id="132" name="Ink 131">
                <a:extLst>
                  <a:ext uri="{FF2B5EF4-FFF2-40B4-BE49-F238E27FC236}">
                    <a16:creationId xmlns:a16="http://schemas.microsoft.com/office/drawing/2014/main" id="{2E582640-B31F-4DD7-8719-742B8831E9B4}"/>
                  </a:ext>
                </a:extLst>
              </p:cNvPr>
              <p:cNvPicPr/>
              <p:nvPr/>
            </p:nvPicPr>
            <p:blipFill>
              <a:blip r:embed="rId74"/>
              <a:stretch>
                <a:fillRect/>
              </a:stretch>
            </p:blipFill>
            <p:spPr>
              <a:xfrm>
                <a:off x="7463073" y="1978948"/>
                <a:ext cx="35532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33" name="Ink 132">
                <a:extLst>
                  <a:ext uri="{FF2B5EF4-FFF2-40B4-BE49-F238E27FC236}">
                    <a16:creationId xmlns:a16="http://schemas.microsoft.com/office/drawing/2014/main" id="{55D4726D-6EFE-478B-9E2F-2E035CFE1623}"/>
                  </a:ext>
                </a:extLst>
              </p14:cNvPr>
              <p14:cNvContentPartPr/>
              <p14:nvPr/>
            </p14:nvContentPartPr>
            <p14:xfrm>
              <a:off x="6699153" y="3506428"/>
              <a:ext cx="65520" cy="116640"/>
            </p14:xfrm>
          </p:contentPart>
        </mc:Choice>
        <mc:Fallback xmlns="">
          <p:pic>
            <p:nvPicPr>
              <p:cNvPr id="133" name="Ink 132">
                <a:extLst>
                  <a:ext uri="{FF2B5EF4-FFF2-40B4-BE49-F238E27FC236}">
                    <a16:creationId xmlns:a16="http://schemas.microsoft.com/office/drawing/2014/main" id="{55D4726D-6EFE-478B-9E2F-2E035CFE1623}"/>
                  </a:ext>
                </a:extLst>
              </p:cNvPr>
              <p:cNvPicPr/>
              <p:nvPr/>
            </p:nvPicPr>
            <p:blipFill>
              <a:blip r:embed="rId76"/>
              <a:stretch>
                <a:fillRect/>
              </a:stretch>
            </p:blipFill>
            <p:spPr>
              <a:xfrm>
                <a:off x="6690153" y="3497428"/>
                <a:ext cx="83160" cy="134280"/>
              </a:xfrm>
              <a:prstGeom prst="rect">
                <a:avLst/>
              </a:prstGeom>
            </p:spPr>
          </p:pic>
        </mc:Fallback>
      </mc:AlternateContent>
      <p:sp>
        <p:nvSpPr>
          <p:cNvPr id="134" name="TextBox 133">
            <a:extLst>
              <a:ext uri="{FF2B5EF4-FFF2-40B4-BE49-F238E27FC236}">
                <a16:creationId xmlns:a16="http://schemas.microsoft.com/office/drawing/2014/main" id="{59417193-8DEB-4457-9C0D-02770978653F}"/>
              </a:ext>
            </a:extLst>
          </p:cNvPr>
          <p:cNvSpPr txBox="1"/>
          <p:nvPr/>
        </p:nvSpPr>
        <p:spPr>
          <a:xfrm>
            <a:off x="6875987" y="2282788"/>
            <a:ext cx="322524" cy="307777"/>
          </a:xfrm>
          <a:prstGeom prst="rect">
            <a:avLst/>
          </a:prstGeom>
          <a:noFill/>
        </p:spPr>
        <p:txBody>
          <a:bodyPr wrap="none" rtlCol="0">
            <a:spAutoFit/>
          </a:bodyPr>
          <a:lstStyle/>
          <a:p>
            <a:r>
              <a:rPr lang="en-US" sz="1400" b="1" dirty="0">
                <a:solidFill>
                  <a:srgbClr val="FF0000"/>
                </a:solidFill>
              </a:rPr>
              <a:t>,2</a:t>
            </a:r>
          </a:p>
        </p:txBody>
      </p:sp>
      <p:grpSp>
        <p:nvGrpSpPr>
          <p:cNvPr id="140" name="Group 139">
            <a:extLst>
              <a:ext uri="{FF2B5EF4-FFF2-40B4-BE49-F238E27FC236}">
                <a16:creationId xmlns:a16="http://schemas.microsoft.com/office/drawing/2014/main" id="{83D5388F-3DE8-4538-A9FF-59522F443117}"/>
              </a:ext>
            </a:extLst>
          </p:cNvPr>
          <p:cNvGrpSpPr/>
          <p:nvPr/>
        </p:nvGrpSpPr>
        <p:grpSpPr>
          <a:xfrm>
            <a:off x="5374713" y="2636668"/>
            <a:ext cx="209520" cy="453240"/>
            <a:chOff x="5374713" y="2636668"/>
            <a:chExt cx="209520" cy="453240"/>
          </a:xfrm>
        </p:grpSpPr>
        <mc:AlternateContent xmlns:mc="http://schemas.openxmlformats.org/markup-compatibility/2006" xmlns:p14="http://schemas.microsoft.com/office/powerpoint/2010/main">
          <mc:Choice Requires="p14">
            <p:contentPart p14:bwMode="auto" r:id="rId77">
              <p14:nvContentPartPr>
                <p14:cNvPr id="135" name="Ink 134">
                  <a:extLst>
                    <a:ext uri="{FF2B5EF4-FFF2-40B4-BE49-F238E27FC236}">
                      <a16:creationId xmlns:a16="http://schemas.microsoft.com/office/drawing/2014/main" id="{9F25CC00-D50E-49E7-B473-2FE950CC6ACB}"/>
                    </a:ext>
                  </a:extLst>
                </p14:cNvPr>
                <p14:cNvContentPartPr/>
                <p14:nvPr/>
              </p14:nvContentPartPr>
              <p14:xfrm>
                <a:off x="5416833" y="2636668"/>
                <a:ext cx="96120" cy="84600"/>
              </p14:xfrm>
            </p:contentPart>
          </mc:Choice>
          <mc:Fallback xmlns="">
            <p:pic>
              <p:nvPicPr>
                <p:cNvPr id="135" name="Ink 134">
                  <a:extLst>
                    <a:ext uri="{FF2B5EF4-FFF2-40B4-BE49-F238E27FC236}">
                      <a16:creationId xmlns:a16="http://schemas.microsoft.com/office/drawing/2014/main" id="{9F25CC00-D50E-49E7-B473-2FE950CC6ACB}"/>
                    </a:ext>
                  </a:extLst>
                </p:cNvPr>
                <p:cNvPicPr/>
                <p:nvPr/>
              </p:nvPicPr>
              <p:blipFill>
                <a:blip r:embed="rId78"/>
                <a:stretch>
                  <a:fillRect/>
                </a:stretch>
              </p:blipFill>
              <p:spPr>
                <a:xfrm>
                  <a:off x="5407833" y="2627668"/>
                  <a:ext cx="1137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36" name="Ink 135">
                  <a:extLst>
                    <a:ext uri="{FF2B5EF4-FFF2-40B4-BE49-F238E27FC236}">
                      <a16:creationId xmlns:a16="http://schemas.microsoft.com/office/drawing/2014/main" id="{DF7E6B39-C838-4A25-85F5-5C21ACC686D1}"/>
                    </a:ext>
                  </a:extLst>
                </p14:cNvPr>
                <p14:cNvContentPartPr/>
                <p14:nvPr/>
              </p14:nvContentPartPr>
              <p14:xfrm>
                <a:off x="5432313" y="2760508"/>
                <a:ext cx="98640" cy="73080"/>
              </p14:xfrm>
            </p:contentPart>
          </mc:Choice>
          <mc:Fallback xmlns="">
            <p:pic>
              <p:nvPicPr>
                <p:cNvPr id="136" name="Ink 135">
                  <a:extLst>
                    <a:ext uri="{FF2B5EF4-FFF2-40B4-BE49-F238E27FC236}">
                      <a16:creationId xmlns:a16="http://schemas.microsoft.com/office/drawing/2014/main" id="{DF7E6B39-C838-4A25-85F5-5C21ACC686D1}"/>
                    </a:ext>
                  </a:extLst>
                </p:cNvPr>
                <p:cNvPicPr/>
                <p:nvPr/>
              </p:nvPicPr>
              <p:blipFill>
                <a:blip r:embed="rId80"/>
                <a:stretch>
                  <a:fillRect/>
                </a:stretch>
              </p:blipFill>
              <p:spPr>
                <a:xfrm>
                  <a:off x="5423313" y="2751868"/>
                  <a:ext cx="1162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37" name="Ink 136">
                  <a:extLst>
                    <a:ext uri="{FF2B5EF4-FFF2-40B4-BE49-F238E27FC236}">
                      <a16:creationId xmlns:a16="http://schemas.microsoft.com/office/drawing/2014/main" id="{6207E20F-61E5-48E9-8D57-4D1E82F35104}"/>
                    </a:ext>
                  </a:extLst>
                </p14:cNvPr>
                <p14:cNvContentPartPr/>
                <p14:nvPr/>
              </p14:nvContentPartPr>
              <p14:xfrm>
                <a:off x="5374713" y="2893348"/>
                <a:ext cx="156240" cy="81360"/>
              </p14:xfrm>
            </p:contentPart>
          </mc:Choice>
          <mc:Fallback xmlns="">
            <p:pic>
              <p:nvPicPr>
                <p:cNvPr id="137" name="Ink 136">
                  <a:extLst>
                    <a:ext uri="{FF2B5EF4-FFF2-40B4-BE49-F238E27FC236}">
                      <a16:creationId xmlns:a16="http://schemas.microsoft.com/office/drawing/2014/main" id="{6207E20F-61E5-48E9-8D57-4D1E82F35104}"/>
                    </a:ext>
                  </a:extLst>
                </p:cNvPr>
                <p:cNvPicPr/>
                <p:nvPr/>
              </p:nvPicPr>
              <p:blipFill>
                <a:blip r:embed="rId82"/>
                <a:stretch>
                  <a:fillRect/>
                </a:stretch>
              </p:blipFill>
              <p:spPr>
                <a:xfrm>
                  <a:off x="5366073" y="2884348"/>
                  <a:ext cx="1738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39" name="Ink 138">
                  <a:extLst>
                    <a:ext uri="{FF2B5EF4-FFF2-40B4-BE49-F238E27FC236}">
                      <a16:creationId xmlns:a16="http://schemas.microsoft.com/office/drawing/2014/main" id="{2D51F308-F6BB-4737-9094-DA32A9103637}"/>
                    </a:ext>
                  </a:extLst>
                </p14:cNvPr>
                <p14:cNvContentPartPr/>
                <p14:nvPr/>
              </p14:nvContentPartPr>
              <p14:xfrm>
                <a:off x="5418633" y="3026908"/>
                <a:ext cx="165600" cy="63000"/>
              </p14:xfrm>
            </p:contentPart>
          </mc:Choice>
          <mc:Fallback xmlns="">
            <p:pic>
              <p:nvPicPr>
                <p:cNvPr id="139" name="Ink 138">
                  <a:extLst>
                    <a:ext uri="{FF2B5EF4-FFF2-40B4-BE49-F238E27FC236}">
                      <a16:creationId xmlns:a16="http://schemas.microsoft.com/office/drawing/2014/main" id="{2D51F308-F6BB-4737-9094-DA32A9103637}"/>
                    </a:ext>
                  </a:extLst>
                </p:cNvPr>
                <p:cNvPicPr/>
                <p:nvPr/>
              </p:nvPicPr>
              <p:blipFill>
                <a:blip r:embed="rId84"/>
                <a:stretch>
                  <a:fillRect/>
                </a:stretch>
              </p:blipFill>
              <p:spPr>
                <a:xfrm>
                  <a:off x="5409633" y="3018268"/>
                  <a:ext cx="183240" cy="80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5">
            <p14:nvContentPartPr>
              <p14:cNvPr id="141" name="Ink 140">
                <a:extLst>
                  <a:ext uri="{FF2B5EF4-FFF2-40B4-BE49-F238E27FC236}">
                    <a16:creationId xmlns:a16="http://schemas.microsoft.com/office/drawing/2014/main" id="{B2F2ACCA-ECA3-4EA8-878E-11FC3969FB10}"/>
                  </a:ext>
                </a:extLst>
              </p14:cNvPr>
              <p14:cNvContentPartPr/>
              <p14:nvPr/>
            </p14:nvContentPartPr>
            <p14:xfrm>
              <a:off x="5822913" y="2483308"/>
              <a:ext cx="160560" cy="155880"/>
            </p14:xfrm>
          </p:contentPart>
        </mc:Choice>
        <mc:Fallback xmlns="">
          <p:pic>
            <p:nvPicPr>
              <p:cNvPr id="141" name="Ink 140">
                <a:extLst>
                  <a:ext uri="{FF2B5EF4-FFF2-40B4-BE49-F238E27FC236}">
                    <a16:creationId xmlns:a16="http://schemas.microsoft.com/office/drawing/2014/main" id="{B2F2ACCA-ECA3-4EA8-878E-11FC3969FB10}"/>
                  </a:ext>
                </a:extLst>
              </p:cNvPr>
              <p:cNvPicPr/>
              <p:nvPr/>
            </p:nvPicPr>
            <p:blipFill>
              <a:blip r:embed="rId86"/>
              <a:stretch>
                <a:fillRect/>
              </a:stretch>
            </p:blipFill>
            <p:spPr>
              <a:xfrm>
                <a:off x="5813913" y="2474668"/>
                <a:ext cx="178200" cy="173520"/>
              </a:xfrm>
              <a:prstGeom prst="rect">
                <a:avLst/>
              </a:prstGeom>
            </p:spPr>
          </p:pic>
        </mc:Fallback>
      </mc:AlternateContent>
      <p:grpSp>
        <p:nvGrpSpPr>
          <p:cNvPr id="144" name="Group 143">
            <a:extLst>
              <a:ext uri="{FF2B5EF4-FFF2-40B4-BE49-F238E27FC236}">
                <a16:creationId xmlns:a16="http://schemas.microsoft.com/office/drawing/2014/main" id="{6CB04A82-5496-48B1-8262-3E4C01CBB327}"/>
              </a:ext>
            </a:extLst>
          </p:cNvPr>
          <p:cNvGrpSpPr/>
          <p:nvPr/>
        </p:nvGrpSpPr>
        <p:grpSpPr>
          <a:xfrm>
            <a:off x="5039282" y="2041588"/>
            <a:ext cx="192960" cy="144000"/>
            <a:chOff x="4731393" y="2050588"/>
            <a:chExt cx="192960" cy="144000"/>
          </a:xfrm>
        </p:grpSpPr>
        <mc:AlternateContent xmlns:mc="http://schemas.openxmlformats.org/markup-compatibility/2006" xmlns:p14="http://schemas.microsoft.com/office/powerpoint/2010/main">
          <mc:Choice Requires="p14">
            <p:contentPart p14:bwMode="auto" r:id="rId87">
              <p14:nvContentPartPr>
                <p14:cNvPr id="142" name="Ink 141">
                  <a:extLst>
                    <a:ext uri="{FF2B5EF4-FFF2-40B4-BE49-F238E27FC236}">
                      <a16:creationId xmlns:a16="http://schemas.microsoft.com/office/drawing/2014/main" id="{D70609CE-27E6-40D6-8CAD-1882CA77E11F}"/>
                    </a:ext>
                  </a:extLst>
                </p14:cNvPr>
                <p14:cNvContentPartPr/>
                <p14:nvPr/>
              </p14:nvContentPartPr>
              <p14:xfrm>
                <a:off x="4731393" y="2121148"/>
                <a:ext cx="141480" cy="9720"/>
              </p14:xfrm>
            </p:contentPart>
          </mc:Choice>
          <mc:Fallback xmlns="">
            <p:pic>
              <p:nvPicPr>
                <p:cNvPr id="142" name="Ink 141">
                  <a:extLst>
                    <a:ext uri="{FF2B5EF4-FFF2-40B4-BE49-F238E27FC236}">
                      <a16:creationId xmlns:a16="http://schemas.microsoft.com/office/drawing/2014/main" id="{D70609CE-27E6-40D6-8CAD-1882CA77E11F}"/>
                    </a:ext>
                  </a:extLst>
                </p:cNvPr>
                <p:cNvPicPr/>
                <p:nvPr/>
              </p:nvPicPr>
              <p:blipFill>
                <a:blip r:embed="rId88"/>
                <a:stretch>
                  <a:fillRect/>
                </a:stretch>
              </p:blipFill>
              <p:spPr>
                <a:xfrm>
                  <a:off x="4722753" y="2112148"/>
                  <a:ext cx="1591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43" name="Ink 142">
                  <a:extLst>
                    <a:ext uri="{FF2B5EF4-FFF2-40B4-BE49-F238E27FC236}">
                      <a16:creationId xmlns:a16="http://schemas.microsoft.com/office/drawing/2014/main" id="{CA5F3849-9365-43EB-93DE-660EB824F284}"/>
                    </a:ext>
                  </a:extLst>
                </p14:cNvPr>
                <p14:cNvContentPartPr/>
                <p14:nvPr/>
              </p14:nvContentPartPr>
              <p14:xfrm>
                <a:off x="4890513" y="2050588"/>
                <a:ext cx="33840" cy="144000"/>
              </p14:xfrm>
            </p:contentPart>
          </mc:Choice>
          <mc:Fallback xmlns="">
            <p:pic>
              <p:nvPicPr>
                <p:cNvPr id="143" name="Ink 142">
                  <a:extLst>
                    <a:ext uri="{FF2B5EF4-FFF2-40B4-BE49-F238E27FC236}">
                      <a16:creationId xmlns:a16="http://schemas.microsoft.com/office/drawing/2014/main" id="{CA5F3849-9365-43EB-93DE-660EB824F284}"/>
                    </a:ext>
                  </a:extLst>
                </p:cNvPr>
                <p:cNvPicPr/>
                <p:nvPr/>
              </p:nvPicPr>
              <p:blipFill>
                <a:blip r:embed="rId90"/>
                <a:stretch>
                  <a:fillRect/>
                </a:stretch>
              </p:blipFill>
              <p:spPr>
                <a:xfrm>
                  <a:off x="4881873" y="2041588"/>
                  <a:ext cx="51480" cy="161640"/>
                </a:xfrm>
                <a:prstGeom prst="rect">
                  <a:avLst/>
                </a:prstGeom>
              </p:spPr>
            </p:pic>
          </mc:Fallback>
        </mc:AlternateContent>
      </p:grpSp>
      <p:sp>
        <p:nvSpPr>
          <p:cNvPr id="145" name="TextBox 144">
            <a:extLst>
              <a:ext uri="{FF2B5EF4-FFF2-40B4-BE49-F238E27FC236}">
                <a16:creationId xmlns:a16="http://schemas.microsoft.com/office/drawing/2014/main" id="{5057AD58-D111-4A48-91D3-C90536B478A5}"/>
              </a:ext>
            </a:extLst>
          </p:cNvPr>
          <p:cNvSpPr txBox="1"/>
          <p:nvPr/>
        </p:nvSpPr>
        <p:spPr>
          <a:xfrm>
            <a:off x="4251285" y="1969422"/>
            <a:ext cx="443479" cy="307777"/>
          </a:xfrm>
          <a:prstGeom prst="rect">
            <a:avLst/>
          </a:prstGeom>
          <a:noFill/>
        </p:spPr>
        <p:txBody>
          <a:bodyPr wrap="square" rtlCol="0">
            <a:spAutoFit/>
          </a:bodyPr>
          <a:lstStyle/>
          <a:p>
            <a:r>
              <a:rPr lang="en-US" sz="1400" b="1" dirty="0">
                <a:solidFill>
                  <a:srgbClr val="FF0000"/>
                </a:solidFill>
              </a:rPr>
              <a:t>15</a:t>
            </a:r>
          </a:p>
        </p:txBody>
      </p:sp>
      <mc:AlternateContent xmlns:mc="http://schemas.openxmlformats.org/markup-compatibility/2006" xmlns:p14="http://schemas.microsoft.com/office/powerpoint/2010/main">
        <mc:Choice Requires="p14">
          <p:contentPart p14:bwMode="auto" r:id="rId91">
            <p14:nvContentPartPr>
              <p14:cNvPr id="146" name="Ink 145">
                <a:extLst>
                  <a:ext uri="{FF2B5EF4-FFF2-40B4-BE49-F238E27FC236}">
                    <a16:creationId xmlns:a16="http://schemas.microsoft.com/office/drawing/2014/main" id="{D45F62CE-EE0B-4693-89A2-311A26338D3F}"/>
                  </a:ext>
                </a:extLst>
              </p14:cNvPr>
              <p14:cNvContentPartPr/>
              <p14:nvPr/>
            </p14:nvContentPartPr>
            <p14:xfrm>
              <a:off x="5442393" y="3142468"/>
              <a:ext cx="88560" cy="87120"/>
            </p14:xfrm>
          </p:contentPart>
        </mc:Choice>
        <mc:Fallback xmlns="">
          <p:pic>
            <p:nvPicPr>
              <p:cNvPr id="146" name="Ink 145">
                <a:extLst>
                  <a:ext uri="{FF2B5EF4-FFF2-40B4-BE49-F238E27FC236}">
                    <a16:creationId xmlns:a16="http://schemas.microsoft.com/office/drawing/2014/main" id="{D45F62CE-EE0B-4693-89A2-311A26338D3F}"/>
                  </a:ext>
                </a:extLst>
              </p:cNvPr>
              <p:cNvPicPr/>
              <p:nvPr/>
            </p:nvPicPr>
            <p:blipFill>
              <a:blip r:embed="rId92"/>
              <a:stretch>
                <a:fillRect/>
              </a:stretch>
            </p:blipFill>
            <p:spPr>
              <a:xfrm>
                <a:off x="5433393" y="3133468"/>
                <a:ext cx="1062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47" name="Ink 146">
                <a:extLst>
                  <a:ext uri="{FF2B5EF4-FFF2-40B4-BE49-F238E27FC236}">
                    <a16:creationId xmlns:a16="http://schemas.microsoft.com/office/drawing/2014/main" id="{943854DF-9743-4081-AE12-DA320399EDE4}"/>
                  </a:ext>
                </a:extLst>
              </p14:cNvPr>
              <p14:cNvContentPartPr/>
              <p14:nvPr/>
            </p14:nvContentPartPr>
            <p14:xfrm>
              <a:off x="4819953" y="363628"/>
              <a:ext cx="360" cy="360"/>
            </p14:xfrm>
          </p:contentPart>
        </mc:Choice>
        <mc:Fallback xmlns="">
          <p:pic>
            <p:nvPicPr>
              <p:cNvPr id="147" name="Ink 146">
                <a:extLst>
                  <a:ext uri="{FF2B5EF4-FFF2-40B4-BE49-F238E27FC236}">
                    <a16:creationId xmlns:a16="http://schemas.microsoft.com/office/drawing/2014/main" id="{943854DF-9743-4081-AE12-DA320399EDE4}"/>
                  </a:ext>
                </a:extLst>
              </p:cNvPr>
              <p:cNvPicPr/>
              <p:nvPr/>
            </p:nvPicPr>
            <p:blipFill>
              <a:blip r:embed="rId94"/>
              <a:stretch>
                <a:fillRect/>
              </a:stretch>
            </p:blipFill>
            <p:spPr>
              <a:xfrm>
                <a:off x="4811313" y="354988"/>
                <a:ext cx="18000" cy="18000"/>
              </a:xfrm>
              <a:prstGeom prst="rect">
                <a:avLst/>
              </a:prstGeom>
            </p:spPr>
          </p:pic>
        </mc:Fallback>
      </mc:AlternateContent>
      <p:grpSp>
        <p:nvGrpSpPr>
          <p:cNvPr id="160" name="Group 159">
            <a:extLst>
              <a:ext uri="{FF2B5EF4-FFF2-40B4-BE49-F238E27FC236}">
                <a16:creationId xmlns:a16="http://schemas.microsoft.com/office/drawing/2014/main" id="{477F7E21-95F9-460D-BB80-31FFF07A70E8}"/>
              </a:ext>
            </a:extLst>
          </p:cNvPr>
          <p:cNvGrpSpPr/>
          <p:nvPr/>
        </p:nvGrpSpPr>
        <p:grpSpPr>
          <a:xfrm>
            <a:off x="9197193" y="1393228"/>
            <a:ext cx="149040" cy="159120"/>
            <a:chOff x="9197193" y="1393228"/>
            <a:chExt cx="149040" cy="159120"/>
          </a:xfrm>
        </p:grpSpPr>
        <mc:AlternateContent xmlns:mc="http://schemas.openxmlformats.org/markup-compatibility/2006" xmlns:p14="http://schemas.microsoft.com/office/powerpoint/2010/main">
          <mc:Choice Requires="p14">
            <p:contentPart p14:bwMode="auto" r:id="rId95">
              <p14:nvContentPartPr>
                <p14:cNvPr id="158" name="Ink 157">
                  <a:extLst>
                    <a:ext uri="{FF2B5EF4-FFF2-40B4-BE49-F238E27FC236}">
                      <a16:creationId xmlns:a16="http://schemas.microsoft.com/office/drawing/2014/main" id="{067B5AE5-2759-456D-B789-6E3666955704}"/>
                    </a:ext>
                  </a:extLst>
                </p14:cNvPr>
                <p14:cNvContentPartPr/>
                <p14:nvPr/>
              </p14:nvContentPartPr>
              <p14:xfrm>
                <a:off x="9197193" y="1494388"/>
                <a:ext cx="105840" cy="5760"/>
              </p14:xfrm>
            </p:contentPart>
          </mc:Choice>
          <mc:Fallback xmlns="">
            <p:pic>
              <p:nvPicPr>
                <p:cNvPr id="158" name="Ink 157">
                  <a:extLst>
                    <a:ext uri="{FF2B5EF4-FFF2-40B4-BE49-F238E27FC236}">
                      <a16:creationId xmlns:a16="http://schemas.microsoft.com/office/drawing/2014/main" id="{067B5AE5-2759-456D-B789-6E3666955704}"/>
                    </a:ext>
                  </a:extLst>
                </p:cNvPr>
                <p:cNvPicPr/>
                <p:nvPr/>
              </p:nvPicPr>
              <p:blipFill>
                <a:blip r:embed="rId96"/>
                <a:stretch>
                  <a:fillRect/>
                </a:stretch>
              </p:blipFill>
              <p:spPr>
                <a:xfrm>
                  <a:off x="9188193" y="1485748"/>
                  <a:ext cx="1234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59" name="Ink 158">
                  <a:extLst>
                    <a:ext uri="{FF2B5EF4-FFF2-40B4-BE49-F238E27FC236}">
                      <a16:creationId xmlns:a16="http://schemas.microsoft.com/office/drawing/2014/main" id="{4D12C665-4576-485D-8EE0-5BF9258B9CE1}"/>
                    </a:ext>
                  </a:extLst>
                </p14:cNvPr>
                <p14:cNvContentPartPr/>
                <p14:nvPr/>
              </p14:nvContentPartPr>
              <p14:xfrm>
                <a:off x="9329313" y="1393228"/>
                <a:ext cx="16920" cy="159120"/>
              </p14:xfrm>
            </p:contentPart>
          </mc:Choice>
          <mc:Fallback xmlns="">
            <p:pic>
              <p:nvPicPr>
                <p:cNvPr id="159" name="Ink 158">
                  <a:extLst>
                    <a:ext uri="{FF2B5EF4-FFF2-40B4-BE49-F238E27FC236}">
                      <a16:creationId xmlns:a16="http://schemas.microsoft.com/office/drawing/2014/main" id="{4D12C665-4576-485D-8EE0-5BF9258B9CE1}"/>
                    </a:ext>
                  </a:extLst>
                </p:cNvPr>
                <p:cNvPicPr/>
                <p:nvPr/>
              </p:nvPicPr>
              <p:blipFill>
                <a:blip r:embed="rId98"/>
                <a:stretch>
                  <a:fillRect/>
                </a:stretch>
              </p:blipFill>
              <p:spPr>
                <a:xfrm>
                  <a:off x="9320313" y="1384588"/>
                  <a:ext cx="34560" cy="176760"/>
                </a:xfrm>
                <a:prstGeom prst="rect">
                  <a:avLst/>
                </a:prstGeom>
              </p:spPr>
            </p:pic>
          </mc:Fallback>
        </mc:AlternateContent>
      </p:grpSp>
      <p:grpSp>
        <p:nvGrpSpPr>
          <p:cNvPr id="163" name="Group 162">
            <a:extLst>
              <a:ext uri="{FF2B5EF4-FFF2-40B4-BE49-F238E27FC236}">
                <a16:creationId xmlns:a16="http://schemas.microsoft.com/office/drawing/2014/main" id="{083443BB-71F8-4F53-B07B-CB09EA59A488}"/>
              </a:ext>
            </a:extLst>
          </p:cNvPr>
          <p:cNvGrpSpPr/>
          <p:nvPr/>
        </p:nvGrpSpPr>
        <p:grpSpPr>
          <a:xfrm>
            <a:off x="2881353" y="1420228"/>
            <a:ext cx="163800" cy="124920"/>
            <a:chOff x="2881353" y="1420228"/>
            <a:chExt cx="163800" cy="124920"/>
          </a:xfrm>
        </p:grpSpPr>
        <mc:AlternateContent xmlns:mc="http://schemas.openxmlformats.org/markup-compatibility/2006" xmlns:p14="http://schemas.microsoft.com/office/powerpoint/2010/main">
          <mc:Choice Requires="p14">
            <p:contentPart p14:bwMode="auto" r:id="rId99">
              <p14:nvContentPartPr>
                <p14:cNvPr id="161" name="Ink 160">
                  <a:extLst>
                    <a:ext uri="{FF2B5EF4-FFF2-40B4-BE49-F238E27FC236}">
                      <a16:creationId xmlns:a16="http://schemas.microsoft.com/office/drawing/2014/main" id="{81B9889F-3129-4D02-B407-8CF7E47C7292}"/>
                    </a:ext>
                  </a:extLst>
                </p14:cNvPr>
                <p14:cNvContentPartPr/>
                <p14:nvPr/>
              </p14:nvContentPartPr>
              <p14:xfrm>
                <a:off x="2881353" y="1535428"/>
                <a:ext cx="118440" cy="9720"/>
              </p14:xfrm>
            </p:contentPart>
          </mc:Choice>
          <mc:Fallback xmlns="">
            <p:pic>
              <p:nvPicPr>
                <p:cNvPr id="161" name="Ink 160">
                  <a:extLst>
                    <a:ext uri="{FF2B5EF4-FFF2-40B4-BE49-F238E27FC236}">
                      <a16:creationId xmlns:a16="http://schemas.microsoft.com/office/drawing/2014/main" id="{81B9889F-3129-4D02-B407-8CF7E47C7292}"/>
                    </a:ext>
                  </a:extLst>
                </p:cNvPr>
                <p:cNvPicPr/>
                <p:nvPr/>
              </p:nvPicPr>
              <p:blipFill>
                <a:blip r:embed="rId100"/>
                <a:stretch>
                  <a:fillRect/>
                </a:stretch>
              </p:blipFill>
              <p:spPr>
                <a:xfrm>
                  <a:off x="2872353" y="1526788"/>
                  <a:ext cx="1360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62" name="Ink 161">
                  <a:extLst>
                    <a:ext uri="{FF2B5EF4-FFF2-40B4-BE49-F238E27FC236}">
                      <a16:creationId xmlns:a16="http://schemas.microsoft.com/office/drawing/2014/main" id="{41F818AD-ADC1-41AF-BB95-7700BCCF8320}"/>
                    </a:ext>
                  </a:extLst>
                </p14:cNvPr>
                <p14:cNvContentPartPr/>
                <p14:nvPr/>
              </p14:nvContentPartPr>
              <p14:xfrm>
                <a:off x="3044793" y="1420228"/>
                <a:ext cx="360" cy="123480"/>
              </p14:xfrm>
            </p:contentPart>
          </mc:Choice>
          <mc:Fallback xmlns="">
            <p:pic>
              <p:nvPicPr>
                <p:cNvPr id="162" name="Ink 161">
                  <a:extLst>
                    <a:ext uri="{FF2B5EF4-FFF2-40B4-BE49-F238E27FC236}">
                      <a16:creationId xmlns:a16="http://schemas.microsoft.com/office/drawing/2014/main" id="{41F818AD-ADC1-41AF-BB95-7700BCCF8320}"/>
                    </a:ext>
                  </a:extLst>
                </p:cNvPr>
                <p:cNvPicPr/>
                <p:nvPr/>
              </p:nvPicPr>
              <p:blipFill>
                <a:blip r:embed="rId102"/>
                <a:stretch>
                  <a:fillRect/>
                </a:stretch>
              </p:blipFill>
              <p:spPr>
                <a:xfrm>
                  <a:off x="3035793" y="1411228"/>
                  <a:ext cx="18000" cy="141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3">
            <p14:nvContentPartPr>
              <p14:cNvPr id="178" name="Ink 177">
                <a:extLst>
                  <a:ext uri="{FF2B5EF4-FFF2-40B4-BE49-F238E27FC236}">
                    <a16:creationId xmlns:a16="http://schemas.microsoft.com/office/drawing/2014/main" id="{766AC5F3-2D3A-4DCD-901D-7E6625449D9E}"/>
                  </a:ext>
                </a:extLst>
              </p14:cNvPr>
              <p14:cNvContentPartPr/>
              <p14:nvPr/>
            </p14:nvContentPartPr>
            <p14:xfrm>
              <a:off x="7455873" y="1400788"/>
              <a:ext cx="340200" cy="191160"/>
            </p14:xfrm>
          </p:contentPart>
        </mc:Choice>
        <mc:Fallback xmlns="">
          <p:pic>
            <p:nvPicPr>
              <p:cNvPr id="178" name="Ink 177">
                <a:extLst>
                  <a:ext uri="{FF2B5EF4-FFF2-40B4-BE49-F238E27FC236}">
                    <a16:creationId xmlns:a16="http://schemas.microsoft.com/office/drawing/2014/main" id="{766AC5F3-2D3A-4DCD-901D-7E6625449D9E}"/>
                  </a:ext>
                </a:extLst>
              </p:cNvPr>
              <p:cNvPicPr/>
              <p:nvPr/>
            </p:nvPicPr>
            <p:blipFill>
              <a:blip r:embed="rId104"/>
              <a:stretch>
                <a:fillRect/>
              </a:stretch>
            </p:blipFill>
            <p:spPr>
              <a:xfrm>
                <a:off x="7446873" y="1391788"/>
                <a:ext cx="357840" cy="208800"/>
              </a:xfrm>
              <a:prstGeom prst="rect">
                <a:avLst/>
              </a:prstGeom>
            </p:spPr>
          </p:pic>
        </mc:Fallback>
      </mc:AlternateContent>
      <p:grpSp>
        <p:nvGrpSpPr>
          <p:cNvPr id="184" name="Group 183">
            <a:extLst>
              <a:ext uri="{FF2B5EF4-FFF2-40B4-BE49-F238E27FC236}">
                <a16:creationId xmlns:a16="http://schemas.microsoft.com/office/drawing/2014/main" id="{9A0B5671-D255-44BC-848E-404E562305C0}"/>
              </a:ext>
            </a:extLst>
          </p:cNvPr>
          <p:cNvGrpSpPr/>
          <p:nvPr/>
        </p:nvGrpSpPr>
        <p:grpSpPr>
          <a:xfrm>
            <a:off x="4704753" y="1748548"/>
            <a:ext cx="159840" cy="123480"/>
            <a:chOff x="4704753" y="1748548"/>
            <a:chExt cx="159840" cy="123480"/>
          </a:xfrm>
        </p:grpSpPr>
        <mc:AlternateContent xmlns:mc="http://schemas.openxmlformats.org/markup-compatibility/2006" xmlns:p14="http://schemas.microsoft.com/office/powerpoint/2010/main">
          <mc:Choice Requires="p14">
            <p:contentPart p14:bwMode="auto" r:id="rId105">
              <p14:nvContentPartPr>
                <p14:cNvPr id="182" name="Ink 181">
                  <a:extLst>
                    <a:ext uri="{FF2B5EF4-FFF2-40B4-BE49-F238E27FC236}">
                      <a16:creationId xmlns:a16="http://schemas.microsoft.com/office/drawing/2014/main" id="{D748EE86-1F86-4F81-91EE-1E3312E0891B}"/>
                    </a:ext>
                  </a:extLst>
                </p14:cNvPr>
                <p14:cNvContentPartPr/>
                <p14:nvPr/>
              </p14:nvContentPartPr>
              <p14:xfrm>
                <a:off x="4704753" y="1817668"/>
                <a:ext cx="158760" cy="21960"/>
              </p14:xfrm>
            </p:contentPart>
          </mc:Choice>
          <mc:Fallback xmlns="">
            <p:pic>
              <p:nvPicPr>
                <p:cNvPr id="182" name="Ink 181">
                  <a:extLst>
                    <a:ext uri="{FF2B5EF4-FFF2-40B4-BE49-F238E27FC236}">
                      <a16:creationId xmlns:a16="http://schemas.microsoft.com/office/drawing/2014/main" id="{D748EE86-1F86-4F81-91EE-1E3312E0891B}"/>
                    </a:ext>
                  </a:extLst>
                </p:cNvPr>
                <p:cNvPicPr/>
                <p:nvPr/>
              </p:nvPicPr>
              <p:blipFill>
                <a:blip r:embed="rId106"/>
                <a:stretch>
                  <a:fillRect/>
                </a:stretch>
              </p:blipFill>
              <p:spPr>
                <a:xfrm>
                  <a:off x="4695753" y="1808668"/>
                  <a:ext cx="1764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83" name="Ink 182">
                  <a:extLst>
                    <a:ext uri="{FF2B5EF4-FFF2-40B4-BE49-F238E27FC236}">
                      <a16:creationId xmlns:a16="http://schemas.microsoft.com/office/drawing/2014/main" id="{C6EE8E78-2A88-44F0-A53E-DC9433F103FE}"/>
                    </a:ext>
                  </a:extLst>
                </p14:cNvPr>
                <p14:cNvContentPartPr/>
                <p14:nvPr/>
              </p14:nvContentPartPr>
              <p14:xfrm>
                <a:off x="4850193" y="1748548"/>
                <a:ext cx="14400" cy="123480"/>
              </p14:xfrm>
            </p:contentPart>
          </mc:Choice>
          <mc:Fallback xmlns="">
            <p:pic>
              <p:nvPicPr>
                <p:cNvPr id="183" name="Ink 182">
                  <a:extLst>
                    <a:ext uri="{FF2B5EF4-FFF2-40B4-BE49-F238E27FC236}">
                      <a16:creationId xmlns:a16="http://schemas.microsoft.com/office/drawing/2014/main" id="{C6EE8E78-2A88-44F0-A53E-DC9433F103FE}"/>
                    </a:ext>
                  </a:extLst>
                </p:cNvPr>
                <p:cNvPicPr/>
                <p:nvPr/>
              </p:nvPicPr>
              <p:blipFill>
                <a:blip r:embed="rId108"/>
                <a:stretch>
                  <a:fillRect/>
                </a:stretch>
              </p:blipFill>
              <p:spPr>
                <a:xfrm>
                  <a:off x="4841553" y="1739908"/>
                  <a:ext cx="32040" cy="141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9">
            <p14:nvContentPartPr>
              <p14:cNvPr id="185" name="Ink 184">
                <a:extLst>
                  <a:ext uri="{FF2B5EF4-FFF2-40B4-BE49-F238E27FC236}">
                    <a16:creationId xmlns:a16="http://schemas.microsoft.com/office/drawing/2014/main" id="{1125D183-EA69-416C-B5F3-79BEA42AD908}"/>
                  </a:ext>
                </a:extLst>
              </p14:cNvPr>
              <p14:cNvContentPartPr/>
              <p14:nvPr/>
            </p14:nvContentPartPr>
            <p14:xfrm>
              <a:off x="1880913" y="1720108"/>
              <a:ext cx="313560" cy="199440"/>
            </p14:xfrm>
          </p:contentPart>
        </mc:Choice>
        <mc:Fallback xmlns="">
          <p:pic>
            <p:nvPicPr>
              <p:cNvPr id="185" name="Ink 184">
                <a:extLst>
                  <a:ext uri="{FF2B5EF4-FFF2-40B4-BE49-F238E27FC236}">
                    <a16:creationId xmlns:a16="http://schemas.microsoft.com/office/drawing/2014/main" id="{1125D183-EA69-416C-B5F3-79BEA42AD908}"/>
                  </a:ext>
                </a:extLst>
              </p:cNvPr>
              <p:cNvPicPr/>
              <p:nvPr/>
            </p:nvPicPr>
            <p:blipFill>
              <a:blip r:embed="rId110"/>
              <a:stretch>
                <a:fillRect/>
              </a:stretch>
            </p:blipFill>
            <p:spPr>
              <a:xfrm>
                <a:off x="1862913" y="1702468"/>
                <a:ext cx="349200" cy="235080"/>
              </a:xfrm>
              <a:prstGeom prst="rect">
                <a:avLst/>
              </a:prstGeom>
            </p:spPr>
          </p:pic>
        </mc:Fallback>
      </mc:AlternateContent>
      <p:grpSp>
        <p:nvGrpSpPr>
          <p:cNvPr id="188" name="Group 187">
            <a:extLst>
              <a:ext uri="{FF2B5EF4-FFF2-40B4-BE49-F238E27FC236}">
                <a16:creationId xmlns:a16="http://schemas.microsoft.com/office/drawing/2014/main" id="{7C06C2D1-1645-4F3A-94E1-83857CDEDA46}"/>
              </a:ext>
            </a:extLst>
          </p:cNvPr>
          <p:cNvGrpSpPr/>
          <p:nvPr/>
        </p:nvGrpSpPr>
        <p:grpSpPr>
          <a:xfrm>
            <a:off x="1892073" y="2059228"/>
            <a:ext cx="251280" cy="127080"/>
            <a:chOff x="1892073" y="2059228"/>
            <a:chExt cx="251280" cy="127080"/>
          </a:xfrm>
        </p:grpSpPr>
        <mc:AlternateContent xmlns:mc="http://schemas.openxmlformats.org/markup-compatibility/2006" xmlns:p14="http://schemas.microsoft.com/office/powerpoint/2010/main">
          <mc:Choice Requires="p14">
            <p:contentPart p14:bwMode="auto" r:id="rId111">
              <p14:nvContentPartPr>
                <p14:cNvPr id="186" name="Ink 185">
                  <a:extLst>
                    <a:ext uri="{FF2B5EF4-FFF2-40B4-BE49-F238E27FC236}">
                      <a16:creationId xmlns:a16="http://schemas.microsoft.com/office/drawing/2014/main" id="{000E2D51-4C88-4DB4-B32F-AC2FE8A2C1D6}"/>
                    </a:ext>
                  </a:extLst>
                </p14:cNvPr>
                <p14:cNvContentPartPr/>
                <p14:nvPr/>
              </p14:nvContentPartPr>
              <p14:xfrm>
                <a:off x="1899633" y="2059228"/>
                <a:ext cx="360" cy="360"/>
              </p14:xfrm>
            </p:contentPart>
          </mc:Choice>
          <mc:Fallback xmlns="">
            <p:pic>
              <p:nvPicPr>
                <p:cNvPr id="186" name="Ink 185">
                  <a:extLst>
                    <a:ext uri="{FF2B5EF4-FFF2-40B4-BE49-F238E27FC236}">
                      <a16:creationId xmlns:a16="http://schemas.microsoft.com/office/drawing/2014/main" id="{000E2D51-4C88-4DB4-B32F-AC2FE8A2C1D6}"/>
                    </a:ext>
                  </a:extLst>
                </p:cNvPr>
                <p:cNvPicPr/>
                <p:nvPr/>
              </p:nvPicPr>
              <p:blipFill>
                <a:blip r:embed="rId112"/>
                <a:stretch>
                  <a:fillRect/>
                </a:stretch>
              </p:blipFill>
              <p:spPr>
                <a:xfrm>
                  <a:off x="1881993" y="20415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87" name="Ink 186">
                  <a:extLst>
                    <a:ext uri="{FF2B5EF4-FFF2-40B4-BE49-F238E27FC236}">
                      <a16:creationId xmlns:a16="http://schemas.microsoft.com/office/drawing/2014/main" id="{7179F497-79CC-4855-AA85-9F3F8CDC620A}"/>
                    </a:ext>
                  </a:extLst>
                </p14:cNvPr>
                <p14:cNvContentPartPr/>
                <p14:nvPr/>
              </p14:nvContentPartPr>
              <p14:xfrm>
                <a:off x="1892073" y="2059228"/>
                <a:ext cx="251280" cy="127080"/>
              </p14:xfrm>
            </p:contentPart>
          </mc:Choice>
          <mc:Fallback xmlns="">
            <p:pic>
              <p:nvPicPr>
                <p:cNvPr id="187" name="Ink 186">
                  <a:extLst>
                    <a:ext uri="{FF2B5EF4-FFF2-40B4-BE49-F238E27FC236}">
                      <a16:creationId xmlns:a16="http://schemas.microsoft.com/office/drawing/2014/main" id="{7179F497-79CC-4855-AA85-9F3F8CDC620A}"/>
                    </a:ext>
                  </a:extLst>
                </p:cNvPr>
                <p:cNvPicPr/>
                <p:nvPr/>
              </p:nvPicPr>
              <p:blipFill>
                <a:blip r:embed="rId114"/>
                <a:stretch>
                  <a:fillRect/>
                </a:stretch>
              </p:blipFill>
              <p:spPr>
                <a:xfrm>
                  <a:off x="1874433" y="2041588"/>
                  <a:ext cx="286920" cy="162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5">
            <p14:nvContentPartPr>
              <p14:cNvPr id="190" name="Ink 189">
                <a:extLst>
                  <a:ext uri="{FF2B5EF4-FFF2-40B4-BE49-F238E27FC236}">
                    <a16:creationId xmlns:a16="http://schemas.microsoft.com/office/drawing/2014/main" id="{3A25F3CD-02DA-49EB-AB79-FE026D13836B}"/>
                  </a:ext>
                </a:extLst>
              </p14:cNvPr>
              <p14:cNvContentPartPr/>
              <p14:nvPr/>
            </p14:nvContentPartPr>
            <p14:xfrm>
              <a:off x="8948433" y="1757548"/>
              <a:ext cx="360" cy="60840"/>
            </p14:xfrm>
          </p:contentPart>
        </mc:Choice>
        <mc:Fallback xmlns="">
          <p:pic>
            <p:nvPicPr>
              <p:cNvPr id="190" name="Ink 189">
                <a:extLst>
                  <a:ext uri="{FF2B5EF4-FFF2-40B4-BE49-F238E27FC236}">
                    <a16:creationId xmlns:a16="http://schemas.microsoft.com/office/drawing/2014/main" id="{3A25F3CD-02DA-49EB-AB79-FE026D13836B}"/>
                  </a:ext>
                </a:extLst>
              </p:cNvPr>
              <p:cNvPicPr/>
              <p:nvPr/>
            </p:nvPicPr>
            <p:blipFill>
              <a:blip r:embed="rId116"/>
              <a:stretch>
                <a:fillRect/>
              </a:stretch>
            </p:blipFill>
            <p:spPr>
              <a:xfrm>
                <a:off x="8930433" y="1739548"/>
                <a:ext cx="36000" cy="96480"/>
              </a:xfrm>
              <a:prstGeom prst="rect">
                <a:avLst/>
              </a:prstGeom>
            </p:spPr>
          </p:pic>
        </mc:Fallback>
      </mc:AlternateContent>
      <p:grpSp>
        <p:nvGrpSpPr>
          <p:cNvPr id="193" name="Group 192">
            <a:extLst>
              <a:ext uri="{FF2B5EF4-FFF2-40B4-BE49-F238E27FC236}">
                <a16:creationId xmlns:a16="http://schemas.microsoft.com/office/drawing/2014/main" id="{CCF18C7F-ECED-4378-AAAD-B5866D875A95}"/>
              </a:ext>
            </a:extLst>
          </p:cNvPr>
          <p:cNvGrpSpPr/>
          <p:nvPr/>
        </p:nvGrpSpPr>
        <p:grpSpPr>
          <a:xfrm>
            <a:off x="8841873" y="1801828"/>
            <a:ext cx="99360" cy="42840"/>
            <a:chOff x="8841873" y="1801828"/>
            <a:chExt cx="99360" cy="42840"/>
          </a:xfrm>
        </p:grpSpPr>
        <mc:AlternateContent xmlns:mc="http://schemas.openxmlformats.org/markup-compatibility/2006" xmlns:p14="http://schemas.microsoft.com/office/powerpoint/2010/main">
          <mc:Choice Requires="p14">
            <p:contentPart p14:bwMode="auto" r:id="rId117">
              <p14:nvContentPartPr>
                <p14:cNvPr id="191" name="Ink 190">
                  <a:extLst>
                    <a:ext uri="{FF2B5EF4-FFF2-40B4-BE49-F238E27FC236}">
                      <a16:creationId xmlns:a16="http://schemas.microsoft.com/office/drawing/2014/main" id="{4545E18B-59B0-4D38-8DA1-175E17AD6E7F}"/>
                    </a:ext>
                  </a:extLst>
                </p14:cNvPr>
                <p14:cNvContentPartPr/>
                <p14:nvPr/>
              </p14:nvContentPartPr>
              <p14:xfrm>
                <a:off x="8841873" y="1801828"/>
                <a:ext cx="69840" cy="9720"/>
              </p14:xfrm>
            </p:contentPart>
          </mc:Choice>
          <mc:Fallback xmlns="">
            <p:pic>
              <p:nvPicPr>
                <p:cNvPr id="191" name="Ink 190">
                  <a:extLst>
                    <a:ext uri="{FF2B5EF4-FFF2-40B4-BE49-F238E27FC236}">
                      <a16:creationId xmlns:a16="http://schemas.microsoft.com/office/drawing/2014/main" id="{4545E18B-59B0-4D38-8DA1-175E17AD6E7F}"/>
                    </a:ext>
                  </a:extLst>
                </p:cNvPr>
                <p:cNvPicPr/>
                <p:nvPr/>
              </p:nvPicPr>
              <p:blipFill>
                <a:blip r:embed="rId118"/>
                <a:stretch>
                  <a:fillRect/>
                </a:stretch>
              </p:blipFill>
              <p:spPr>
                <a:xfrm>
                  <a:off x="8823873" y="1784188"/>
                  <a:ext cx="1054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92" name="Ink 191">
                  <a:extLst>
                    <a:ext uri="{FF2B5EF4-FFF2-40B4-BE49-F238E27FC236}">
                      <a16:creationId xmlns:a16="http://schemas.microsoft.com/office/drawing/2014/main" id="{C8D3EA07-B7F7-4E5C-8DE5-2BD02A7735AD}"/>
                    </a:ext>
                  </a:extLst>
                </p14:cNvPr>
                <p14:cNvContentPartPr/>
                <p14:nvPr/>
              </p14:nvContentPartPr>
              <p14:xfrm>
                <a:off x="8939433" y="1828108"/>
                <a:ext cx="1800" cy="16560"/>
              </p14:xfrm>
            </p:contentPart>
          </mc:Choice>
          <mc:Fallback xmlns="">
            <p:pic>
              <p:nvPicPr>
                <p:cNvPr id="192" name="Ink 191">
                  <a:extLst>
                    <a:ext uri="{FF2B5EF4-FFF2-40B4-BE49-F238E27FC236}">
                      <a16:creationId xmlns:a16="http://schemas.microsoft.com/office/drawing/2014/main" id="{C8D3EA07-B7F7-4E5C-8DE5-2BD02A7735AD}"/>
                    </a:ext>
                  </a:extLst>
                </p:cNvPr>
                <p:cNvPicPr/>
                <p:nvPr/>
              </p:nvPicPr>
              <p:blipFill>
                <a:blip r:embed="rId120"/>
                <a:stretch>
                  <a:fillRect/>
                </a:stretch>
              </p:blipFill>
              <p:spPr>
                <a:xfrm>
                  <a:off x="8921793" y="1810468"/>
                  <a:ext cx="37440" cy="52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1">
            <p14:nvContentPartPr>
              <p14:cNvPr id="36" name="Ink 35">
                <a:extLst>
                  <a:ext uri="{FF2B5EF4-FFF2-40B4-BE49-F238E27FC236}">
                    <a16:creationId xmlns:a16="http://schemas.microsoft.com/office/drawing/2014/main" id="{ADD3C999-5F37-3469-08DB-A47C773539F1}"/>
                  </a:ext>
                </a:extLst>
              </p14:cNvPr>
              <p14:cNvContentPartPr/>
              <p14:nvPr/>
            </p14:nvContentPartPr>
            <p14:xfrm>
              <a:off x="8761768" y="1685153"/>
              <a:ext cx="309960" cy="228960"/>
            </p14:xfrm>
          </p:contentPart>
        </mc:Choice>
        <mc:Fallback>
          <p:pic>
            <p:nvPicPr>
              <p:cNvPr id="36" name="Ink 35">
                <a:extLst>
                  <a:ext uri="{FF2B5EF4-FFF2-40B4-BE49-F238E27FC236}">
                    <a16:creationId xmlns:a16="http://schemas.microsoft.com/office/drawing/2014/main" id="{ADD3C999-5F37-3469-08DB-A47C773539F1}"/>
                  </a:ext>
                </a:extLst>
              </p:cNvPr>
              <p:cNvPicPr/>
              <p:nvPr/>
            </p:nvPicPr>
            <p:blipFill>
              <a:blip r:embed="rId122"/>
              <a:stretch>
                <a:fillRect/>
              </a:stretch>
            </p:blipFill>
            <p:spPr>
              <a:xfrm>
                <a:off x="8757448" y="1680833"/>
                <a:ext cx="318600" cy="237600"/>
              </a:xfrm>
              <a:prstGeom prst="rect">
                <a:avLst/>
              </a:prstGeom>
            </p:spPr>
          </p:pic>
        </mc:Fallback>
      </mc:AlternateContent>
    </p:spTree>
    <p:extLst>
      <p:ext uri="{BB962C8B-B14F-4D97-AF65-F5344CB8AC3E}">
        <p14:creationId xmlns:p14="http://schemas.microsoft.com/office/powerpoint/2010/main" val="748078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274DF5-4E21-166E-0497-307EBC039EA4}"/>
              </a:ext>
            </a:extLst>
          </p:cNvPr>
          <p:cNvSpPr txBox="1"/>
          <p:nvPr/>
        </p:nvSpPr>
        <p:spPr>
          <a:xfrm>
            <a:off x="752475" y="309474"/>
            <a:ext cx="5810250" cy="52322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Ridgemont #6 serves 2 points </a:t>
            </a:r>
          </a:p>
        </p:txBody>
      </p:sp>
      <p:sp>
        <p:nvSpPr>
          <p:cNvPr id="4" name="TextBox 3">
            <a:extLst>
              <a:ext uri="{FF2B5EF4-FFF2-40B4-BE49-F238E27FC236}">
                <a16:creationId xmlns:a16="http://schemas.microsoft.com/office/drawing/2014/main" id="{FA6C2CF9-25A5-677F-3FA9-F9DD1DD528AD}"/>
              </a:ext>
            </a:extLst>
          </p:cNvPr>
          <p:cNvSpPr txBox="1"/>
          <p:nvPr/>
        </p:nvSpPr>
        <p:spPr>
          <a:xfrm>
            <a:off x="752475" y="832694"/>
            <a:ext cx="11096625" cy="954107"/>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On the 3</a:t>
            </a:r>
            <a:r>
              <a:rPr kumimoji="0" lang="en-US" sz="2800" b="0" i="0" u="none" strike="noStrike" kern="1200" cap="none" spc="0" normalizeH="0" baseline="30000" noProof="0" dirty="0">
                <a:ln>
                  <a:noFill/>
                </a:ln>
                <a:solidFill>
                  <a:prstClr val="black"/>
                </a:solidFill>
                <a:effectLst/>
                <a:uLnTx/>
                <a:uFillTx/>
                <a:latin typeface="Calibri" panose="020F0502020204030204"/>
                <a:ea typeface="+mn-ea"/>
                <a:cs typeface="+mn-cs"/>
              </a:rPr>
              <a:t>rd</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serve attempt </a:t>
            </a: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#6 tosses the ball into the air and lets it fall to the floor for a reserve. </a:t>
            </a:r>
          </a:p>
        </p:txBody>
      </p:sp>
      <p:sp>
        <p:nvSpPr>
          <p:cNvPr id="5" name="TextBox 4">
            <a:extLst>
              <a:ext uri="{FF2B5EF4-FFF2-40B4-BE49-F238E27FC236}">
                <a16:creationId xmlns:a16="http://schemas.microsoft.com/office/drawing/2014/main" id="{AB8D75FB-C114-5DE8-A294-556021E39D02}"/>
              </a:ext>
            </a:extLst>
          </p:cNvPr>
          <p:cNvSpPr txBox="1"/>
          <p:nvPr/>
        </p:nvSpPr>
        <p:spPr>
          <a:xfrm>
            <a:off x="752475" y="1786801"/>
            <a:ext cx="10877550" cy="954107"/>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#6 </a:t>
            </a:r>
            <a:r>
              <a:rPr kumimoji="0" lang="en-US" sz="2800" b="0" i="0" u="none" strike="noStrike" kern="1200" cap="none" spc="0" normalizeH="0" baseline="0" noProof="0" dirty="0">
                <a:ln>
                  <a:noFill/>
                </a:ln>
                <a:effectLst/>
                <a:uLnTx/>
                <a:uFillTx/>
                <a:latin typeface="Calibri" panose="020F0502020204030204"/>
                <a:ea typeface="+mn-ea"/>
                <a:cs typeface="+mn-cs"/>
              </a:rPr>
              <a:t>then</a:t>
            </a: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 serves 2 more points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2800" b="0" i="0" u="none" strike="noStrike" kern="1200" cap="none" spc="0" normalizeH="0" baseline="0" noProof="0" dirty="0">
                <a:ln>
                  <a:noFill/>
                </a:ln>
                <a:effectLst/>
                <a:uLnTx/>
                <a:uFillTx/>
                <a:latin typeface="Calibri" panose="020F0502020204030204"/>
                <a:ea typeface="+mn-ea"/>
                <a:cs typeface="+mn-cs"/>
              </a:rPr>
              <a:t>Cooley head coach requests a </a:t>
            </a: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time out</a:t>
            </a:r>
          </a:p>
        </p:txBody>
      </p:sp>
      <p:sp>
        <p:nvSpPr>
          <p:cNvPr id="6" name="TextBox 5">
            <a:extLst>
              <a:ext uri="{FF2B5EF4-FFF2-40B4-BE49-F238E27FC236}">
                <a16:creationId xmlns:a16="http://schemas.microsoft.com/office/drawing/2014/main" id="{66A76E7C-169C-1D50-FC0E-7B877906DB41}"/>
              </a:ext>
            </a:extLst>
          </p:cNvPr>
          <p:cNvSpPr txBox="1"/>
          <p:nvPr/>
        </p:nvSpPr>
        <p:spPr>
          <a:xfrm>
            <a:off x="752475" y="2740908"/>
            <a:ext cx="10420350" cy="954107"/>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After the time out </a:t>
            </a:r>
            <a:r>
              <a:rPr kumimoji="0" lang="en-US" sz="2800" b="0" i="0" u="none" strike="noStrike" kern="1200" cap="none" spc="0" normalizeH="0" baseline="0" noProof="0" dirty="0">
                <a:ln>
                  <a:noFill/>
                </a:ln>
                <a:effectLst/>
                <a:uLnTx/>
                <a:uFillTx/>
                <a:latin typeface="Calibri" panose="020F0502020204030204"/>
                <a:ea typeface="+mn-ea"/>
                <a:cs typeface="+mn-cs"/>
              </a:rPr>
              <a:t>#6</a:t>
            </a: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800" b="0" i="0" u="none" strike="noStrike" kern="1200" cap="none" spc="0" normalizeH="0" baseline="0" noProof="0" dirty="0">
                <a:ln>
                  <a:noFill/>
                </a:ln>
                <a:effectLst/>
                <a:uLnTx/>
                <a:uFillTx/>
                <a:latin typeface="Calibri" panose="020F0502020204030204"/>
                <a:ea typeface="+mn-ea"/>
                <a:cs typeface="+mn-cs"/>
              </a:rPr>
              <a:t>again tosses the ball into the air and lets it fall to the floor.   R1 whistles and signals point/loss of rally.</a:t>
            </a:r>
          </a:p>
        </p:txBody>
      </p:sp>
      <p:sp>
        <p:nvSpPr>
          <p:cNvPr id="7" name="TextBox 6">
            <a:extLst>
              <a:ext uri="{FF2B5EF4-FFF2-40B4-BE49-F238E27FC236}">
                <a16:creationId xmlns:a16="http://schemas.microsoft.com/office/drawing/2014/main" id="{6C6AAE10-3815-AB5B-2821-FC53B1F4B444}"/>
              </a:ext>
            </a:extLst>
          </p:cNvPr>
          <p:cNvSpPr txBox="1"/>
          <p:nvPr/>
        </p:nvSpPr>
        <p:spPr>
          <a:xfrm>
            <a:off x="752475" y="3590598"/>
            <a:ext cx="11277600" cy="138499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#6 is visibly upset and calls R1 a “no talent jerkoff”  The R1 determines this is a serious offense and issues Ridgemont </a:t>
            </a:r>
            <a:r>
              <a:rPr kumimoji="0" lang="en-US" sz="2800" b="0" i="0" u="none" strike="noStrike" kern="1200" cap="none" spc="0" normalizeH="0" baseline="0" noProof="0" dirty="0">
                <a:ln>
                  <a:noFill/>
                </a:ln>
                <a:effectLst/>
                <a:uLnTx/>
                <a:uFillTx/>
                <a:latin typeface="Calibri" panose="020F0502020204030204"/>
                <a:ea typeface="+mn-ea"/>
                <a:cs typeface="+mn-cs"/>
              </a:rPr>
              <a:t>#6 a red conduct card. </a:t>
            </a: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A penalty point is assessed to Cooley</a:t>
            </a:r>
          </a:p>
        </p:txBody>
      </p:sp>
    </p:spTree>
    <p:extLst>
      <p:ext uri="{BB962C8B-B14F-4D97-AF65-F5344CB8AC3E}">
        <p14:creationId xmlns:p14="http://schemas.microsoft.com/office/powerpoint/2010/main" val="342713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schematic&#10;&#10;Description automatically generated">
            <a:extLst>
              <a:ext uri="{FF2B5EF4-FFF2-40B4-BE49-F238E27FC236}">
                <a16:creationId xmlns:a16="http://schemas.microsoft.com/office/drawing/2014/main" id="{D79803CE-3A32-4E48-9DF2-C7E2DDF7D9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427" y="105885"/>
            <a:ext cx="11535145" cy="6742590"/>
          </a:xfrm>
          <a:prstGeom prst="rect">
            <a:avLst/>
          </a:prstGeom>
        </p:spPr>
      </p:pic>
      <p:sp>
        <p:nvSpPr>
          <p:cNvPr id="4" name="TextBox 3">
            <a:extLst>
              <a:ext uri="{FF2B5EF4-FFF2-40B4-BE49-F238E27FC236}">
                <a16:creationId xmlns:a16="http://schemas.microsoft.com/office/drawing/2014/main" id="{D0447613-CDC6-41DD-818B-CC415924AF86}"/>
              </a:ext>
            </a:extLst>
          </p:cNvPr>
          <p:cNvSpPr txBox="1"/>
          <p:nvPr/>
        </p:nvSpPr>
        <p:spPr>
          <a:xfrm>
            <a:off x="914401" y="3000652"/>
            <a:ext cx="435006" cy="369332"/>
          </a:xfrm>
          <a:prstGeom prst="rect">
            <a:avLst/>
          </a:prstGeom>
          <a:noFill/>
        </p:spPr>
        <p:txBody>
          <a:bodyPr wrap="square" rtlCol="0">
            <a:spAutoFit/>
          </a:bodyPr>
          <a:lstStyle/>
          <a:p>
            <a:r>
              <a:rPr lang="en-US" b="1" dirty="0"/>
              <a:t>,4</a:t>
            </a:r>
          </a:p>
        </p:txBody>
      </p:sp>
      <p:sp>
        <p:nvSpPr>
          <p:cNvPr id="5" name="TextBox 4">
            <a:extLst>
              <a:ext uri="{FF2B5EF4-FFF2-40B4-BE49-F238E27FC236}">
                <a16:creationId xmlns:a16="http://schemas.microsoft.com/office/drawing/2014/main" id="{F71F6842-11F4-4C81-AA17-251B94FD7F21}"/>
              </a:ext>
            </a:extLst>
          </p:cNvPr>
          <p:cNvSpPr txBox="1"/>
          <p:nvPr/>
        </p:nvSpPr>
        <p:spPr>
          <a:xfrm>
            <a:off x="872995" y="3343351"/>
            <a:ext cx="476412" cy="369332"/>
          </a:xfrm>
          <a:prstGeom prst="rect">
            <a:avLst/>
          </a:prstGeom>
          <a:noFill/>
        </p:spPr>
        <p:txBody>
          <a:bodyPr wrap="none" rtlCol="0">
            <a:spAutoFit/>
          </a:bodyPr>
          <a:lstStyle/>
          <a:p>
            <a:r>
              <a:rPr lang="en-US" b="1" dirty="0"/>
              <a:t>,10</a:t>
            </a:r>
          </a:p>
        </p:txBody>
      </p:sp>
      <p:sp>
        <p:nvSpPr>
          <p:cNvPr id="6" name="TextBox 5">
            <a:extLst>
              <a:ext uri="{FF2B5EF4-FFF2-40B4-BE49-F238E27FC236}">
                <a16:creationId xmlns:a16="http://schemas.microsoft.com/office/drawing/2014/main" id="{A6A915D6-6684-41CB-B31D-B5AD5E679943}"/>
              </a:ext>
            </a:extLst>
          </p:cNvPr>
          <p:cNvSpPr txBox="1"/>
          <p:nvPr/>
        </p:nvSpPr>
        <p:spPr>
          <a:xfrm>
            <a:off x="1722269" y="1154096"/>
            <a:ext cx="648070" cy="276999"/>
          </a:xfrm>
          <a:prstGeom prst="rect">
            <a:avLst/>
          </a:prstGeom>
          <a:noFill/>
        </p:spPr>
        <p:txBody>
          <a:bodyPr wrap="square" rtlCol="0">
            <a:spAutoFit/>
          </a:bodyPr>
          <a:lstStyle/>
          <a:p>
            <a:r>
              <a:rPr lang="en-US" sz="1200" b="1" dirty="0"/>
              <a:t>15-14</a:t>
            </a: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FDF2B577-4F11-A8C4-CE7C-4EEDFDB60F25}"/>
                  </a:ext>
                </a:extLst>
              </p14:cNvPr>
              <p14:cNvContentPartPr/>
              <p14:nvPr/>
            </p14:nvContentPartPr>
            <p14:xfrm>
              <a:off x="9564568" y="1977473"/>
              <a:ext cx="186120" cy="166680"/>
            </p14:xfrm>
          </p:contentPart>
        </mc:Choice>
        <mc:Fallback>
          <p:pic>
            <p:nvPicPr>
              <p:cNvPr id="2" name="Ink 1">
                <a:extLst>
                  <a:ext uri="{FF2B5EF4-FFF2-40B4-BE49-F238E27FC236}">
                    <a16:creationId xmlns:a16="http://schemas.microsoft.com/office/drawing/2014/main" id="{FDF2B577-4F11-A8C4-CE7C-4EEDFDB60F25}"/>
                  </a:ext>
                </a:extLst>
              </p:cNvPr>
              <p:cNvPicPr/>
              <p:nvPr/>
            </p:nvPicPr>
            <p:blipFill>
              <a:blip r:embed="rId4"/>
              <a:stretch>
                <a:fillRect/>
              </a:stretch>
            </p:blipFill>
            <p:spPr>
              <a:xfrm>
                <a:off x="9555928" y="1968833"/>
                <a:ext cx="2037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FFAC8537-96CB-DCA7-EE56-C4882FA23617}"/>
                  </a:ext>
                </a:extLst>
              </p14:cNvPr>
              <p14:cNvContentPartPr/>
              <p14:nvPr/>
            </p14:nvContentPartPr>
            <p14:xfrm>
              <a:off x="9611008" y="1959113"/>
              <a:ext cx="284400" cy="207720"/>
            </p14:xfrm>
          </p:contentPart>
        </mc:Choice>
        <mc:Fallback>
          <p:pic>
            <p:nvPicPr>
              <p:cNvPr id="7" name="Ink 6">
                <a:extLst>
                  <a:ext uri="{FF2B5EF4-FFF2-40B4-BE49-F238E27FC236}">
                    <a16:creationId xmlns:a16="http://schemas.microsoft.com/office/drawing/2014/main" id="{FFAC8537-96CB-DCA7-EE56-C4882FA23617}"/>
                  </a:ext>
                </a:extLst>
              </p:cNvPr>
              <p:cNvPicPr/>
              <p:nvPr/>
            </p:nvPicPr>
            <p:blipFill>
              <a:blip r:embed="rId6"/>
              <a:stretch>
                <a:fillRect/>
              </a:stretch>
            </p:blipFill>
            <p:spPr>
              <a:xfrm>
                <a:off x="9602368" y="1950113"/>
                <a:ext cx="302040" cy="225360"/>
              </a:xfrm>
              <a:prstGeom prst="rect">
                <a:avLst/>
              </a:prstGeom>
            </p:spPr>
          </p:pic>
        </mc:Fallback>
      </mc:AlternateContent>
    </p:spTree>
    <p:extLst>
      <p:ext uri="{BB962C8B-B14F-4D97-AF65-F5344CB8AC3E}">
        <p14:creationId xmlns:p14="http://schemas.microsoft.com/office/powerpoint/2010/main" val="1249076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2F1E68-EAA5-3089-9E92-BAEF086EE249}"/>
              </a:ext>
            </a:extLst>
          </p:cNvPr>
          <p:cNvSpPr txBox="1"/>
          <p:nvPr/>
        </p:nvSpPr>
        <p:spPr>
          <a:xfrm>
            <a:off x="942976" y="4048185"/>
            <a:ext cx="11039474" cy="2585323"/>
          </a:xfrm>
          <a:prstGeom prst="rect">
            <a:avLst/>
          </a:prstGeom>
          <a:noFill/>
        </p:spPr>
        <p:txBody>
          <a:bodyPr wrap="square" rtlCol="0">
            <a:spAutoFit/>
          </a:bodyPr>
          <a:lstStyle/>
          <a:p>
            <a:r>
              <a:rPr lang="en-US" sz="5400" dirty="0"/>
              <a:t>Brief discussion: </a:t>
            </a:r>
          </a:p>
          <a:p>
            <a:r>
              <a:rPr lang="en-US" sz="5400" dirty="0"/>
              <a:t>As an official, what do you do when a re-serve is granted for the server?</a:t>
            </a:r>
          </a:p>
        </p:txBody>
      </p:sp>
      <p:sp>
        <p:nvSpPr>
          <p:cNvPr id="4" name="TextBox 3">
            <a:extLst>
              <a:ext uri="{FF2B5EF4-FFF2-40B4-BE49-F238E27FC236}">
                <a16:creationId xmlns:a16="http://schemas.microsoft.com/office/drawing/2014/main" id="{CA3462CF-0E60-7009-8242-AED322B185DF}"/>
              </a:ext>
            </a:extLst>
          </p:cNvPr>
          <p:cNvSpPr txBox="1"/>
          <p:nvPr/>
        </p:nvSpPr>
        <p:spPr>
          <a:xfrm>
            <a:off x="790575" y="474345"/>
            <a:ext cx="10848975" cy="29546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Calibri" panose="020F0502020204030204"/>
                <a:ea typeface="+mn-ea"/>
                <a:cs typeface="+mn-cs"/>
              </a:rPr>
              <a:t>Note:</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 A player is allowed ONE re-serve during that player’s term of service. Should a team sub for the current server, the sub is also allowed ONE re-serve</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Proper scorekeeping will alleviate any issues that may arise. R2’s make sure the scorer properly records a re-serve RS, especially after a long scoring streak where a time out may be used. It can easily be forgotten by the referees.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Tree>
    <p:extLst>
      <p:ext uri="{BB962C8B-B14F-4D97-AF65-F5344CB8AC3E}">
        <p14:creationId xmlns:p14="http://schemas.microsoft.com/office/powerpoint/2010/main" val="120182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B5801D-8142-4A29-A302-92E739AADC4D}"/>
              </a:ext>
            </a:extLst>
          </p:cNvPr>
          <p:cNvSpPr txBox="1"/>
          <p:nvPr/>
        </p:nvSpPr>
        <p:spPr>
          <a:xfrm>
            <a:off x="565004" y="4866867"/>
            <a:ext cx="109905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rgbClr val="FF0000"/>
                </a:solidFill>
              </a:rPr>
              <a:t>Ridgemont #26 serves out.. </a:t>
            </a:r>
            <a:r>
              <a:rPr lang="en-US" sz="3200" b="1" dirty="0">
                <a:solidFill>
                  <a:srgbClr val="002060"/>
                </a:solidFill>
              </a:rPr>
              <a:t>STOP - Before you record the 22</a:t>
            </a:r>
            <a:r>
              <a:rPr lang="en-US" sz="3200" b="1" baseline="30000" dirty="0">
                <a:solidFill>
                  <a:srgbClr val="002060"/>
                </a:solidFill>
              </a:rPr>
              <a:t>nd</a:t>
            </a:r>
            <a:r>
              <a:rPr lang="en-US" sz="3200" b="1" dirty="0">
                <a:solidFill>
                  <a:srgbClr val="002060"/>
                </a:solidFill>
              </a:rPr>
              <a:t>  point in the next service box for Cooley………</a:t>
            </a:r>
          </a:p>
        </p:txBody>
      </p:sp>
      <p:sp>
        <p:nvSpPr>
          <p:cNvPr id="3" name="TextBox 2">
            <a:extLst>
              <a:ext uri="{FF2B5EF4-FFF2-40B4-BE49-F238E27FC236}">
                <a16:creationId xmlns:a16="http://schemas.microsoft.com/office/drawing/2014/main" id="{50464B23-7A13-555C-BE09-438A2C20005D}"/>
              </a:ext>
            </a:extLst>
          </p:cNvPr>
          <p:cNvSpPr txBox="1"/>
          <p:nvPr/>
        </p:nvSpPr>
        <p:spPr>
          <a:xfrm>
            <a:off x="636440" y="329140"/>
            <a:ext cx="9663114" cy="58477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Cooley #6 serves out</a:t>
            </a:r>
          </a:p>
        </p:txBody>
      </p:sp>
      <p:sp>
        <p:nvSpPr>
          <p:cNvPr id="4" name="TextBox 3">
            <a:extLst>
              <a:ext uri="{FF2B5EF4-FFF2-40B4-BE49-F238E27FC236}">
                <a16:creationId xmlns:a16="http://schemas.microsoft.com/office/drawing/2014/main" id="{31D6EA80-16D6-F89F-FAF1-EEC98AF56BCF}"/>
              </a:ext>
            </a:extLst>
          </p:cNvPr>
          <p:cNvSpPr txBox="1"/>
          <p:nvPr/>
        </p:nvSpPr>
        <p:spPr>
          <a:xfrm>
            <a:off x="565004" y="913915"/>
            <a:ext cx="9734550" cy="1077218"/>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Ridgemont #2 serves 2 points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and </a:t>
            </a: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Ridgemont loses the rally</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5" name="TextBox 4">
            <a:extLst>
              <a:ext uri="{FF2B5EF4-FFF2-40B4-BE49-F238E27FC236}">
                <a16:creationId xmlns:a16="http://schemas.microsoft.com/office/drawing/2014/main" id="{976B082F-4CA7-98BA-DEF5-5DB6F23C416B}"/>
              </a:ext>
            </a:extLst>
          </p:cNvPr>
          <p:cNvSpPr txBox="1"/>
          <p:nvPr/>
        </p:nvSpPr>
        <p:spPr>
          <a:xfrm>
            <a:off x="565004" y="1898800"/>
            <a:ext cx="10510839" cy="58477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Cooley #4 serves 2 points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and </a:t>
            </a: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Cooley loses the rally</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6" name="TextBox 5">
            <a:extLst>
              <a:ext uri="{FF2B5EF4-FFF2-40B4-BE49-F238E27FC236}">
                <a16:creationId xmlns:a16="http://schemas.microsoft.com/office/drawing/2014/main" id="{639485C7-6432-1D3B-4CBD-86E405062A2F}"/>
              </a:ext>
            </a:extLst>
          </p:cNvPr>
          <p:cNvSpPr txBox="1"/>
          <p:nvPr/>
        </p:nvSpPr>
        <p:spPr>
          <a:xfrm>
            <a:off x="565004" y="2481125"/>
            <a:ext cx="11626996" cy="1077218"/>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Ridgemont #19 </a:t>
            </a:r>
            <a:r>
              <a:rPr kumimoji="0" lang="en-US" sz="3200" b="0" i="0" u="none" strike="noStrike" kern="1200" cap="none" spc="0" normalizeH="0" baseline="0" noProof="0" dirty="0">
                <a:ln>
                  <a:noFill/>
                </a:ln>
                <a:effectLst/>
                <a:uLnTx/>
                <a:uFillTx/>
                <a:latin typeface="Calibri" panose="020F0502020204030204"/>
                <a:ea typeface="+mn-ea"/>
                <a:cs typeface="+mn-cs"/>
              </a:rPr>
              <a:t>replaces</a:t>
            </a: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 #42…..#17 serves 2 points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and </a:t>
            </a: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Ridgemont loses the rally</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7" name="TextBox 6">
            <a:extLst>
              <a:ext uri="{FF2B5EF4-FFF2-40B4-BE49-F238E27FC236}">
                <a16:creationId xmlns:a16="http://schemas.microsoft.com/office/drawing/2014/main" id="{C7A8D09A-08F1-B85B-593A-0847C6773A85}"/>
              </a:ext>
            </a:extLst>
          </p:cNvPr>
          <p:cNvSpPr txBox="1"/>
          <p:nvPr/>
        </p:nvSpPr>
        <p:spPr>
          <a:xfrm>
            <a:off x="565004" y="3468460"/>
            <a:ext cx="9822010" cy="58477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Cooley </a:t>
            </a:r>
            <a:r>
              <a:rPr kumimoji="0" lang="en-US" sz="3200" b="1" i="0" u="none" strike="noStrike" kern="1200" cap="none" spc="0" normalizeH="0" baseline="0" noProof="0" dirty="0">
                <a:ln>
                  <a:noFill/>
                </a:ln>
                <a:solidFill>
                  <a:srgbClr val="0070C0"/>
                </a:solidFill>
                <a:effectLst/>
                <a:uLnTx/>
                <a:uFillTx/>
                <a:latin typeface="Calibri" panose="020F0502020204030204"/>
                <a:ea typeface="+mn-ea"/>
                <a:cs typeface="+mn-cs"/>
              </a:rPr>
              <a:t>substitutes</a:t>
            </a: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 #1 for #10 </a:t>
            </a:r>
          </a:p>
        </p:txBody>
      </p:sp>
      <p:sp>
        <p:nvSpPr>
          <p:cNvPr id="8" name="TextBox 7">
            <a:extLst>
              <a:ext uri="{FF2B5EF4-FFF2-40B4-BE49-F238E27FC236}">
                <a16:creationId xmlns:a16="http://schemas.microsoft.com/office/drawing/2014/main" id="{B6BD3BAF-F665-1D14-571A-A161E28BB97A}"/>
              </a:ext>
            </a:extLst>
          </p:cNvPr>
          <p:cNvSpPr txBox="1"/>
          <p:nvPr/>
        </p:nvSpPr>
        <p:spPr>
          <a:xfrm>
            <a:off x="565004" y="4048335"/>
            <a:ext cx="8772525" cy="58477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Cooley #1 serves out.</a:t>
            </a:r>
          </a:p>
        </p:txBody>
      </p:sp>
    </p:spTree>
    <p:extLst>
      <p:ext uri="{BB962C8B-B14F-4D97-AF65-F5344CB8AC3E}">
        <p14:creationId xmlns:p14="http://schemas.microsoft.com/office/powerpoint/2010/main" val="1241896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low confidence">
            <a:extLst>
              <a:ext uri="{FF2B5EF4-FFF2-40B4-BE49-F238E27FC236}">
                <a16:creationId xmlns:a16="http://schemas.microsoft.com/office/drawing/2014/main" id="{0F239457-C0F6-4721-AA3C-536B86F08E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738" y="0"/>
            <a:ext cx="11587162" cy="6858000"/>
          </a:xfrm>
          <a:prstGeom prst="rect">
            <a:avLst/>
          </a:prstGeom>
        </p:spPr>
      </p:pic>
    </p:spTree>
    <p:extLst>
      <p:ext uri="{BB962C8B-B14F-4D97-AF65-F5344CB8AC3E}">
        <p14:creationId xmlns:p14="http://schemas.microsoft.com/office/powerpoint/2010/main" val="3679404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29401B-C751-931C-AB6A-85C8FA8FD0E5}"/>
              </a:ext>
            </a:extLst>
          </p:cNvPr>
          <p:cNvSpPr txBox="1"/>
          <p:nvPr/>
        </p:nvSpPr>
        <p:spPr>
          <a:xfrm>
            <a:off x="847724" y="642968"/>
            <a:ext cx="10677525" cy="55092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We have now reached the end of the first service rotation as all 6 positions on each team have served. Cooley #2 will be the next server. You will need to </a:t>
            </a:r>
            <a:r>
              <a:rPr kumimoji="0" lang="en-US" sz="4400" b="1" i="0" u="sng" strike="noStrike" kern="1200" cap="none" spc="0" normalizeH="0" baseline="0" noProof="0" dirty="0">
                <a:ln>
                  <a:noFill/>
                </a:ln>
                <a:solidFill>
                  <a:prstClr val="black"/>
                </a:solidFill>
                <a:effectLst/>
                <a:uLnTx/>
                <a:uFillTx/>
                <a:latin typeface="Calibri" panose="020F0502020204030204"/>
                <a:ea typeface="+mn-ea"/>
                <a:cs typeface="+mn-cs"/>
              </a:rPr>
              <a:t>change colors </a:t>
            </a: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when starting a second (and subsequent) rotation when you record the Ridgemont loss of rally/ point in the Cooley #2 service box. We’ll change to </a:t>
            </a:r>
            <a:r>
              <a:rPr kumimoji="0" lang="en-US" sz="4400" b="1" i="0" u="none" strike="noStrike" kern="1200" cap="none" spc="0" normalizeH="0" baseline="0" noProof="0" dirty="0">
                <a:ln>
                  <a:noFill/>
                </a:ln>
                <a:solidFill>
                  <a:srgbClr val="00B050"/>
                </a:solidFill>
                <a:effectLst/>
                <a:uLnTx/>
                <a:uFillTx/>
                <a:latin typeface="Calibri" panose="020F0502020204030204"/>
                <a:ea typeface="+mn-ea"/>
                <a:cs typeface="+mn-cs"/>
              </a:rPr>
              <a:t>green.</a:t>
            </a:r>
          </a:p>
        </p:txBody>
      </p:sp>
    </p:spTree>
    <p:extLst>
      <p:ext uri="{BB962C8B-B14F-4D97-AF65-F5344CB8AC3E}">
        <p14:creationId xmlns:p14="http://schemas.microsoft.com/office/powerpoint/2010/main" val="1928831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up of a document&#10;&#10;Description automatically generated with medium confidence">
            <a:extLst>
              <a:ext uri="{FF2B5EF4-FFF2-40B4-BE49-F238E27FC236}">
                <a16:creationId xmlns:a16="http://schemas.microsoft.com/office/drawing/2014/main" id="{A8632FD9-12C6-4621-9834-B169F3F7EC45}"/>
              </a:ext>
            </a:extLst>
          </p:cNvPr>
          <p:cNvPicPr>
            <a:picLocks noChangeAspect="1"/>
          </p:cNvPicPr>
          <p:nvPr/>
        </p:nvPicPr>
        <p:blipFill rotWithShape="1">
          <a:blip r:embed="rId2">
            <a:extLst>
              <a:ext uri="{28A0092B-C50C-407E-A947-70E740481C1C}">
                <a14:useLocalDpi xmlns:a14="http://schemas.microsoft.com/office/drawing/2010/main" val="0"/>
              </a:ext>
            </a:extLst>
          </a:blip>
          <a:srcRect b="11781"/>
          <a:stretch/>
        </p:blipFill>
        <p:spPr>
          <a:xfrm>
            <a:off x="20" y="1282"/>
            <a:ext cx="12191980" cy="6856718"/>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8DD6D088-1F29-DF8E-2D66-99D295AF27EC}"/>
                  </a:ext>
                </a:extLst>
              </p14:cNvPr>
              <p14:cNvContentPartPr/>
              <p14:nvPr/>
            </p14:nvContentPartPr>
            <p14:xfrm>
              <a:off x="9875968" y="1963793"/>
              <a:ext cx="375120" cy="259920"/>
            </p14:xfrm>
          </p:contentPart>
        </mc:Choice>
        <mc:Fallback>
          <p:pic>
            <p:nvPicPr>
              <p:cNvPr id="2" name="Ink 1">
                <a:extLst>
                  <a:ext uri="{FF2B5EF4-FFF2-40B4-BE49-F238E27FC236}">
                    <a16:creationId xmlns:a16="http://schemas.microsoft.com/office/drawing/2014/main" id="{8DD6D088-1F29-DF8E-2D66-99D295AF27EC}"/>
                  </a:ext>
                </a:extLst>
              </p:cNvPr>
              <p:cNvPicPr/>
              <p:nvPr/>
            </p:nvPicPr>
            <p:blipFill>
              <a:blip r:embed="rId4"/>
              <a:stretch>
                <a:fillRect/>
              </a:stretch>
            </p:blipFill>
            <p:spPr>
              <a:xfrm>
                <a:off x="9867328" y="1954793"/>
                <a:ext cx="392760" cy="277560"/>
              </a:xfrm>
              <a:prstGeom prst="rect">
                <a:avLst/>
              </a:prstGeom>
            </p:spPr>
          </p:pic>
        </mc:Fallback>
      </mc:AlternateContent>
    </p:spTree>
    <p:extLst>
      <p:ext uri="{BB962C8B-B14F-4D97-AF65-F5344CB8AC3E}">
        <p14:creationId xmlns:p14="http://schemas.microsoft.com/office/powerpoint/2010/main" val="3576468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41E9C3-6369-A1DD-37DF-1B9037D34E4B}"/>
              </a:ext>
            </a:extLst>
          </p:cNvPr>
          <p:cNvSpPr txBox="1"/>
          <p:nvPr/>
        </p:nvSpPr>
        <p:spPr>
          <a:xfrm>
            <a:off x="981073" y="311143"/>
            <a:ext cx="6315075" cy="80021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800" b="1" i="0" u="none" strike="noStrike" kern="1200" cap="none" spc="0" normalizeH="0" baseline="0" noProof="0" dirty="0">
                <a:ln>
                  <a:noFill/>
                </a:ln>
                <a:solidFill>
                  <a:srgbClr val="00B050"/>
                </a:solidFill>
                <a:effectLst/>
                <a:uLnTx/>
                <a:uFillTx/>
                <a:latin typeface="Calibri" panose="020F0502020204030204"/>
                <a:ea typeface="+mn-ea"/>
                <a:cs typeface="+mn-cs"/>
              </a:rPr>
              <a:t>Cooley #2 serves 1 point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a:p>
            <a:endParaRPr lang="en-US" dirty="0"/>
          </a:p>
        </p:txBody>
      </p:sp>
      <p:sp>
        <p:nvSpPr>
          <p:cNvPr id="4" name="TextBox 3">
            <a:extLst>
              <a:ext uri="{FF2B5EF4-FFF2-40B4-BE49-F238E27FC236}">
                <a16:creationId xmlns:a16="http://schemas.microsoft.com/office/drawing/2014/main" id="{9D2D5AFF-FAFA-50C1-DC4F-347D47BFF0FC}"/>
              </a:ext>
            </a:extLst>
          </p:cNvPr>
          <p:cNvSpPr txBox="1"/>
          <p:nvPr/>
        </p:nvSpPr>
        <p:spPr>
          <a:xfrm>
            <a:off x="850776" y="904459"/>
            <a:ext cx="10817347" cy="1815882"/>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#10 steps into the substitution zone, R2 sounds whistle and signals. There is no movement and Cooley coach says, “not now” and #10 leaves the zone. R2 shows R1 a yellow card for </a:t>
            </a:r>
            <a:r>
              <a:rPr kumimoji="0" lang="en-US" sz="2800" b="1" i="0" u="none" strike="noStrike" kern="1200" cap="none" spc="0" normalizeH="0" baseline="0" noProof="0" dirty="0">
                <a:ln>
                  <a:noFill/>
                </a:ln>
                <a:solidFill>
                  <a:srgbClr val="00B050"/>
                </a:solidFill>
                <a:effectLst/>
                <a:uLnTx/>
                <a:uFillTx/>
                <a:latin typeface="Calibri" panose="020F0502020204030204"/>
                <a:ea typeface="+mn-ea"/>
                <a:cs typeface="+mn-cs"/>
              </a:rPr>
              <a:t>unnecessary delay sub withdrawn.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R1 shows yellow for unnecessary delay.</a:t>
            </a:r>
          </a:p>
        </p:txBody>
      </p:sp>
      <p:sp>
        <p:nvSpPr>
          <p:cNvPr id="5" name="TextBox 4">
            <a:extLst>
              <a:ext uri="{FF2B5EF4-FFF2-40B4-BE49-F238E27FC236}">
                <a16:creationId xmlns:a16="http://schemas.microsoft.com/office/drawing/2014/main" id="{0AB25726-2E25-D0E8-9FBB-50B1B0D651F3}"/>
              </a:ext>
            </a:extLst>
          </p:cNvPr>
          <p:cNvSpPr txBox="1"/>
          <p:nvPr/>
        </p:nvSpPr>
        <p:spPr>
          <a:xfrm>
            <a:off x="2181225" y="2247900"/>
            <a:ext cx="295274" cy="369332"/>
          </a:xfrm>
          <a:prstGeom prst="rect">
            <a:avLst/>
          </a:prstGeom>
          <a:noFill/>
        </p:spPr>
        <p:txBody>
          <a:bodyPr wrap="none" rtlCol="0">
            <a:spAutoFit/>
          </a:bodyPr>
          <a:lstStyle/>
          <a:p>
            <a:r>
              <a:rPr lang="en-US" dirty="0"/>
              <a:t>a</a:t>
            </a:r>
          </a:p>
        </p:txBody>
      </p:sp>
      <p:sp>
        <p:nvSpPr>
          <p:cNvPr id="6" name="TextBox 5">
            <a:extLst>
              <a:ext uri="{FF2B5EF4-FFF2-40B4-BE49-F238E27FC236}">
                <a16:creationId xmlns:a16="http://schemas.microsoft.com/office/drawing/2014/main" id="{2FC0DCD3-5398-10FC-954E-25B0D9E7D40C}"/>
              </a:ext>
            </a:extLst>
          </p:cNvPr>
          <p:cNvSpPr txBox="1"/>
          <p:nvPr/>
        </p:nvSpPr>
        <p:spPr>
          <a:xfrm>
            <a:off x="850777" y="2684473"/>
            <a:ext cx="802005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B050"/>
                </a:solidFill>
                <a:effectLst/>
                <a:uLnTx/>
                <a:uFillTx/>
                <a:latin typeface="Calibri" panose="020F0502020204030204"/>
                <a:ea typeface="+mn-ea"/>
                <a:cs typeface="+mn-cs"/>
              </a:rPr>
              <a:t>Cooley #2 serves 1 point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7" name="TextBox 6">
            <a:extLst>
              <a:ext uri="{FF2B5EF4-FFF2-40B4-BE49-F238E27FC236}">
                <a16:creationId xmlns:a16="http://schemas.microsoft.com/office/drawing/2014/main" id="{29234EF6-8B41-5A65-747E-5950FB3E7DC0}"/>
              </a:ext>
            </a:extLst>
          </p:cNvPr>
          <p:cNvSpPr txBox="1"/>
          <p:nvPr/>
        </p:nvSpPr>
        <p:spPr>
          <a:xfrm>
            <a:off x="850777" y="3171825"/>
            <a:ext cx="10969748" cy="954107"/>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this point with the score 24-21, as scorer, you need to alert the R2 of the set point on your left.</a:t>
            </a:r>
          </a:p>
        </p:txBody>
      </p:sp>
      <p:sp>
        <p:nvSpPr>
          <p:cNvPr id="8" name="TextBox 7">
            <a:extLst>
              <a:ext uri="{FF2B5EF4-FFF2-40B4-BE49-F238E27FC236}">
                <a16:creationId xmlns:a16="http://schemas.microsoft.com/office/drawing/2014/main" id="{A68C234C-28DA-7CC4-04EE-EE5783992D7E}"/>
              </a:ext>
            </a:extLst>
          </p:cNvPr>
          <p:cNvSpPr txBox="1"/>
          <p:nvPr/>
        </p:nvSpPr>
        <p:spPr>
          <a:xfrm>
            <a:off x="850776" y="4135636"/>
            <a:ext cx="9020177" cy="52322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800" b="1" i="0" u="none" strike="noStrike" kern="1200" cap="none" spc="0" normalizeH="0" baseline="0" noProof="0" dirty="0">
                <a:ln>
                  <a:noFill/>
                </a:ln>
                <a:solidFill>
                  <a:srgbClr val="00B050"/>
                </a:solidFill>
                <a:effectLst/>
                <a:uLnTx/>
                <a:uFillTx/>
                <a:latin typeface="Calibri" panose="020F0502020204030204"/>
                <a:ea typeface="+mn-ea"/>
                <a:cs typeface="+mn-cs"/>
              </a:rPr>
              <a:t>Cooley #2 serves and Cooley loses the rally.</a:t>
            </a:r>
          </a:p>
        </p:txBody>
      </p:sp>
      <p:sp>
        <p:nvSpPr>
          <p:cNvPr id="9" name="TextBox 8">
            <a:extLst>
              <a:ext uri="{FF2B5EF4-FFF2-40B4-BE49-F238E27FC236}">
                <a16:creationId xmlns:a16="http://schemas.microsoft.com/office/drawing/2014/main" id="{A96BB44A-9518-6383-CEF7-A12C1BB0976A}"/>
              </a:ext>
            </a:extLst>
          </p:cNvPr>
          <p:cNvSpPr txBox="1"/>
          <p:nvPr/>
        </p:nvSpPr>
        <p:spPr>
          <a:xfrm>
            <a:off x="850776" y="4726097"/>
            <a:ext cx="10182225" cy="52322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800" b="1" i="0" u="none" strike="noStrike" kern="1200" cap="none" spc="0" normalizeH="0" baseline="0" noProof="0" dirty="0">
                <a:ln>
                  <a:noFill/>
                </a:ln>
                <a:solidFill>
                  <a:srgbClr val="00B050"/>
                </a:solidFill>
                <a:effectLst/>
                <a:uLnTx/>
                <a:uFillTx/>
                <a:latin typeface="Calibri" panose="020F0502020204030204"/>
                <a:ea typeface="+mn-ea"/>
                <a:cs typeface="+mn-cs"/>
              </a:rPr>
              <a:t>Ridgemont #67 serves </a:t>
            </a:r>
            <a:r>
              <a:rPr kumimoji="0" lang="en-US" sz="2800" b="1" i="0" u="none" strike="noStrike" kern="1200" cap="none" spc="0" normalizeH="0" baseline="0" noProof="0" dirty="0">
                <a:ln>
                  <a:noFill/>
                </a:ln>
                <a:effectLst/>
                <a:uLnTx/>
                <a:uFillTx/>
                <a:latin typeface="Calibri" panose="020F0502020204030204"/>
                <a:ea typeface="+mn-ea"/>
                <a:cs typeface="+mn-cs"/>
              </a:rPr>
              <a:t>and </a:t>
            </a:r>
            <a:r>
              <a:rPr kumimoji="0" lang="en-US" sz="2800" b="1" i="0" u="none" strike="noStrike" kern="1200" cap="none" spc="0" normalizeH="0" baseline="0" noProof="0" dirty="0">
                <a:ln>
                  <a:noFill/>
                </a:ln>
                <a:solidFill>
                  <a:srgbClr val="00B050"/>
                </a:solidFill>
                <a:effectLst/>
                <a:uLnTx/>
                <a:uFillTx/>
                <a:latin typeface="Calibri" panose="020F0502020204030204"/>
                <a:ea typeface="+mn-ea"/>
                <a:cs typeface="+mn-cs"/>
              </a:rPr>
              <a:t>Ridgemont </a:t>
            </a:r>
            <a:r>
              <a:rPr kumimoji="0" lang="en-US" sz="2800" b="1" i="0" u="none" strike="noStrike" kern="1200" cap="none" spc="0" normalizeH="0" baseline="0" noProof="0" dirty="0">
                <a:ln>
                  <a:noFill/>
                </a:ln>
                <a:effectLst/>
                <a:uLnTx/>
                <a:uFillTx/>
                <a:latin typeface="Calibri" panose="020F0502020204030204"/>
                <a:ea typeface="+mn-ea"/>
                <a:cs typeface="+mn-cs"/>
              </a:rPr>
              <a:t>loses the rally.  </a:t>
            </a:r>
          </a:p>
        </p:txBody>
      </p:sp>
      <p:sp>
        <p:nvSpPr>
          <p:cNvPr id="10" name="TextBox 9">
            <a:extLst>
              <a:ext uri="{FF2B5EF4-FFF2-40B4-BE49-F238E27FC236}">
                <a16:creationId xmlns:a16="http://schemas.microsoft.com/office/drawing/2014/main" id="{E0BD233D-40CE-B2B8-A53F-8DF6AC75E961}"/>
              </a:ext>
            </a:extLst>
          </p:cNvPr>
          <p:cNvSpPr txBox="1"/>
          <p:nvPr/>
        </p:nvSpPr>
        <p:spPr>
          <a:xfrm>
            <a:off x="850776" y="5259021"/>
            <a:ext cx="10969748" cy="523220"/>
          </a:xfrm>
          <a:prstGeom prst="rect">
            <a:avLst/>
          </a:prstGeom>
          <a:noFill/>
        </p:spPr>
        <p:txBody>
          <a:bodyPr wrap="square" rtlCol="0">
            <a:spAutoFit/>
          </a:bodyPr>
          <a:lstStyle/>
          <a:p>
            <a:r>
              <a:rPr kumimoji="0" lang="en-US" sz="2800" b="1" i="0" u="none" strike="noStrike" kern="1200" cap="none" spc="0" normalizeH="0" baseline="0" noProof="0" dirty="0">
                <a:ln>
                  <a:noFill/>
                </a:ln>
                <a:effectLst/>
                <a:uLnTx/>
                <a:uFillTx/>
                <a:latin typeface="Calibri" panose="020F0502020204030204"/>
                <a:ea typeface="+mn-ea"/>
                <a:cs typeface="+mn-cs"/>
              </a:rPr>
              <a:t>The set is over.. Final score Cooley 25 Ridgemont 22.. </a:t>
            </a:r>
            <a:r>
              <a:rPr kumimoji="0" lang="en-US" sz="2800" b="1" i="0" u="none" strike="noStrike" kern="1200" cap="none" spc="0" normalizeH="0" baseline="0" noProof="0" dirty="0">
                <a:ln>
                  <a:noFill/>
                </a:ln>
                <a:solidFill>
                  <a:srgbClr val="00B050"/>
                </a:solidFill>
                <a:effectLst/>
                <a:uLnTx/>
                <a:uFillTx/>
                <a:latin typeface="Calibri" panose="020F0502020204030204"/>
                <a:ea typeface="+mn-ea"/>
                <a:cs typeface="+mn-cs"/>
              </a:rPr>
              <a:t>It is 5:48pm</a:t>
            </a:r>
            <a:endParaRPr lang="en-US" dirty="0"/>
          </a:p>
        </p:txBody>
      </p:sp>
      <p:sp>
        <p:nvSpPr>
          <p:cNvPr id="11" name="TextBox 10">
            <a:extLst>
              <a:ext uri="{FF2B5EF4-FFF2-40B4-BE49-F238E27FC236}">
                <a16:creationId xmlns:a16="http://schemas.microsoft.com/office/drawing/2014/main" id="{8F1FA8C6-1734-EA77-C974-7B4E58EA3AEA}"/>
              </a:ext>
            </a:extLst>
          </p:cNvPr>
          <p:cNvSpPr txBox="1"/>
          <p:nvPr/>
        </p:nvSpPr>
        <p:spPr>
          <a:xfrm>
            <a:off x="850776" y="5849482"/>
            <a:ext cx="11093574" cy="523220"/>
          </a:xfrm>
          <a:prstGeom prst="rect">
            <a:avLst/>
          </a:prstGeom>
          <a:noFill/>
        </p:spPr>
        <p:txBody>
          <a:bodyPr wrap="square" rtlCol="0">
            <a:spAutoFit/>
          </a:bodyPr>
          <a:lstStyle/>
          <a:p>
            <a:r>
              <a:rPr lang="en-US" sz="2800" dirty="0"/>
              <a:t>R2 should verify your scoresheet and initial the OFFICIAL VERIFICATION</a:t>
            </a:r>
          </a:p>
        </p:txBody>
      </p:sp>
    </p:spTree>
    <p:extLst>
      <p:ext uri="{BB962C8B-B14F-4D97-AF65-F5344CB8AC3E}">
        <p14:creationId xmlns:p14="http://schemas.microsoft.com/office/powerpoint/2010/main" val="1240724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D391AF-B0CC-46C0-99C6-735D3FEE2841}"/>
              </a:ext>
            </a:extLst>
          </p:cNvPr>
          <p:cNvSpPr txBox="1"/>
          <p:nvPr/>
        </p:nvSpPr>
        <p:spPr>
          <a:xfrm>
            <a:off x="443884" y="1921483"/>
            <a:ext cx="11266840" cy="2123658"/>
          </a:xfrm>
          <a:prstGeom prst="rect">
            <a:avLst/>
          </a:prstGeom>
          <a:noFill/>
        </p:spPr>
        <p:txBody>
          <a:bodyPr wrap="square" rtlCol="0">
            <a:spAutoFit/>
          </a:bodyPr>
          <a:lstStyle/>
          <a:p>
            <a:r>
              <a:rPr lang="en-US" sz="6600" b="1" dirty="0"/>
              <a:t>Your completed scoresheet should look like this..</a:t>
            </a:r>
          </a:p>
        </p:txBody>
      </p:sp>
    </p:spTree>
    <p:extLst>
      <p:ext uri="{BB962C8B-B14F-4D97-AF65-F5344CB8AC3E}">
        <p14:creationId xmlns:p14="http://schemas.microsoft.com/office/powerpoint/2010/main" val="4166258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document&#10;&#10;Description automatically generated with low confidence">
            <a:extLst>
              <a:ext uri="{FF2B5EF4-FFF2-40B4-BE49-F238E27FC236}">
                <a16:creationId xmlns:a16="http://schemas.microsoft.com/office/drawing/2014/main" id="{2A9524EE-CD1E-48FF-9369-7D87601263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53" y="97654"/>
            <a:ext cx="11780668" cy="6662691"/>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E5116581-41DB-56BF-55D7-F1C1A87F230A}"/>
                  </a:ext>
                </a:extLst>
              </p14:cNvPr>
              <p14:cNvContentPartPr/>
              <p14:nvPr/>
            </p14:nvContentPartPr>
            <p14:xfrm>
              <a:off x="9418048" y="1986113"/>
              <a:ext cx="348120" cy="255240"/>
            </p14:xfrm>
          </p:contentPart>
        </mc:Choice>
        <mc:Fallback>
          <p:pic>
            <p:nvPicPr>
              <p:cNvPr id="2" name="Ink 1">
                <a:extLst>
                  <a:ext uri="{FF2B5EF4-FFF2-40B4-BE49-F238E27FC236}">
                    <a16:creationId xmlns:a16="http://schemas.microsoft.com/office/drawing/2014/main" id="{E5116581-41DB-56BF-55D7-F1C1A87F230A}"/>
                  </a:ext>
                </a:extLst>
              </p:cNvPr>
              <p:cNvPicPr/>
              <p:nvPr/>
            </p:nvPicPr>
            <p:blipFill>
              <a:blip r:embed="rId4"/>
              <a:stretch>
                <a:fillRect/>
              </a:stretch>
            </p:blipFill>
            <p:spPr>
              <a:xfrm>
                <a:off x="9409408" y="1977473"/>
                <a:ext cx="365760" cy="272880"/>
              </a:xfrm>
              <a:prstGeom prst="rect">
                <a:avLst/>
              </a:prstGeom>
            </p:spPr>
          </p:pic>
        </mc:Fallback>
      </mc:AlternateContent>
    </p:spTree>
    <p:extLst>
      <p:ext uri="{BB962C8B-B14F-4D97-AF65-F5344CB8AC3E}">
        <p14:creationId xmlns:p14="http://schemas.microsoft.com/office/powerpoint/2010/main" val="1031921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D5A857-CDF6-5D6F-C8C2-B2A9390AF817}"/>
              </a:ext>
            </a:extLst>
          </p:cNvPr>
          <p:cNvSpPr txBox="1"/>
          <p:nvPr/>
        </p:nvSpPr>
        <p:spPr>
          <a:xfrm>
            <a:off x="1609725" y="409575"/>
            <a:ext cx="8461547" cy="584775"/>
          </a:xfrm>
          <a:prstGeom prst="rect">
            <a:avLst/>
          </a:prstGeom>
          <a:noFill/>
        </p:spPr>
        <p:txBody>
          <a:bodyPr wrap="none" rtlCol="0">
            <a:spAutoFit/>
          </a:bodyPr>
          <a:lstStyle/>
          <a:p>
            <a:r>
              <a:rPr lang="en-US" sz="3200" dirty="0"/>
              <a:t>Does your LIBERO TRACKING SHEET look like this?</a:t>
            </a:r>
          </a:p>
        </p:txBody>
      </p:sp>
      <p:graphicFrame>
        <p:nvGraphicFramePr>
          <p:cNvPr id="3" name="Table 2">
            <a:extLst>
              <a:ext uri="{FF2B5EF4-FFF2-40B4-BE49-F238E27FC236}">
                <a16:creationId xmlns:a16="http://schemas.microsoft.com/office/drawing/2014/main" id="{FC7FF580-19A4-8082-57FD-B9A2E18F39B4}"/>
              </a:ext>
            </a:extLst>
          </p:cNvPr>
          <p:cNvGraphicFramePr>
            <a:graphicFrameLocks noGrp="1"/>
          </p:cNvGraphicFramePr>
          <p:nvPr>
            <p:extLst>
              <p:ext uri="{D42A27DB-BD31-4B8C-83A1-F6EECF244321}">
                <p14:modId xmlns:p14="http://schemas.microsoft.com/office/powerpoint/2010/main" val="1418458124"/>
              </p:ext>
            </p:extLst>
          </p:nvPr>
        </p:nvGraphicFramePr>
        <p:xfrm>
          <a:off x="1606549" y="2999264"/>
          <a:ext cx="8978901" cy="2122011"/>
        </p:xfrm>
        <a:graphic>
          <a:graphicData uri="http://schemas.openxmlformats.org/drawingml/2006/table">
            <a:tbl>
              <a:tblPr/>
              <a:tblGrid>
                <a:gridCol w="606083">
                  <a:extLst>
                    <a:ext uri="{9D8B030D-6E8A-4147-A177-3AD203B41FA5}">
                      <a16:colId xmlns:a16="http://schemas.microsoft.com/office/drawing/2014/main" val="106882345"/>
                    </a:ext>
                  </a:extLst>
                </a:gridCol>
                <a:gridCol w="606083">
                  <a:extLst>
                    <a:ext uri="{9D8B030D-6E8A-4147-A177-3AD203B41FA5}">
                      <a16:colId xmlns:a16="http://schemas.microsoft.com/office/drawing/2014/main" val="3258680879"/>
                    </a:ext>
                  </a:extLst>
                </a:gridCol>
                <a:gridCol w="390258">
                  <a:extLst>
                    <a:ext uri="{9D8B030D-6E8A-4147-A177-3AD203B41FA5}">
                      <a16:colId xmlns:a16="http://schemas.microsoft.com/office/drawing/2014/main" val="2482966517"/>
                    </a:ext>
                  </a:extLst>
                </a:gridCol>
                <a:gridCol w="1410252">
                  <a:extLst>
                    <a:ext uri="{9D8B030D-6E8A-4147-A177-3AD203B41FA5}">
                      <a16:colId xmlns:a16="http://schemas.microsoft.com/office/drawing/2014/main" val="1902513608"/>
                    </a:ext>
                  </a:extLst>
                </a:gridCol>
                <a:gridCol w="1135298">
                  <a:extLst>
                    <a:ext uri="{9D8B030D-6E8A-4147-A177-3AD203B41FA5}">
                      <a16:colId xmlns:a16="http://schemas.microsoft.com/office/drawing/2014/main" val="3199946401"/>
                    </a:ext>
                  </a:extLst>
                </a:gridCol>
                <a:gridCol w="709561">
                  <a:extLst>
                    <a:ext uri="{9D8B030D-6E8A-4147-A177-3AD203B41FA5}">
                      <a16:colId xmlns:a16="http://schemas.microsoft.com/office/drawing/2014/main" val="3848473565"/>
                    </a:ext>
                  </a:extLst>
                </a:gridCol>
                <a:gridCol w="606083">
                  <a:extLst>
                    <a:ext uri="{9D8B030D-6E8A-4147-A177-3AD203B41FA5}">
                      <a16:colId xmlns:a16="http://schemas.microsoft.com/office/drawing/2014/main" val="683044483"/>
                    </a:ext>
                  </a:extLst>
                </a:gridCol>
                <a:gridCol w="606083">
                  <a:extLst>
                    <a:ext uri="{9D8B030D-6E8A-4147-A177-3AD203B41FA5}">
                      <a16:colId xmlns:a16="http://schemas.microsoft.com/office/drawing/2014/main" val="3747584969"/>
                    </a:ext>
                  </a:extLst>
                </a:gridCol>
                <a:gridCol w="372519">
                  <a:extLst>
                    <a:ext uri="{9D8B030D-6E8A-4147-A177-3AD203B41FA5}">
                      <a16:colId xmlns:a16="http://schemas.microsoft.com/office/drawing/2014/main" val="4069345732"/>
                    </a:ext>
                  </a:extLst>
                </a:gridCol>
                <a:gridCol w="1401383">
                  <a:extLst>
                    <a:ext uri="{9D8B030D-6E8A-4147-A177-3AD203B41FA5}">
                      <a16:colId xmlns:a16="http://schemas.microsoft.com/office/drawing/2014/main" val="1958690441"/>
                    </a:ext>
                  </a:extLst>
                </a:gridCol>
                <a:gridCol w="1135298">
                  <a:extLst>
                    <a:ext uri="{9D8B030D-6E8A-4147-A177-3AD203B41FA5}">
                      <a16:colId xmlns:a16="http://schemas.microsoft.com/office/drawing/2014/main" val="2962116249"/>
                    </a:ext>
                  </a:extLst>
                </a:gridCol>
              </a:tblGrid>
              <a:tr h="228600">
                <a:tc>
                  <a:txBody>
                    <a:bodyPr/>
                    <a:lstStyle/>
                    <a:p>
                      <a:pPr algn="ctr" fontAlgn="b"/>
                      <a:r>
                        <a:rPr lang="en-US" sz="1400" b="1" i="0" u="none" strike="noStrike">
                          <a:solidFill>
                            <a:srgbClr val="000000"/>
                          </a:solidFill>
                          <a:effectLst/>
                          <a:latin typeface="Calibri" panose="020F0502020204030204" pitchFamily="34" charset="0"/>
                        </a:rPr>
                        <a:t>TEAM</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400" b="1" i="0" u="none" strike="noStrike">
                          <a:solidFill>
                            <a:srgbClr val="000000"/>
                          </a:solidFill>
                          <a:effectLst/>
                          <a:latin typeface="Calibri" panose="020F0502020204030204" pitchFamily="34" charset="0"/>
                        </a:rPr>
                        <a:t>COOLEY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1400" b="1" i="0" u="none" strike="noStrike" dirty="0">
                          <a:solidFill>
                            <a:srgbClr val="000000"/>
                          </a:solidFill>
                          <a:effectLst/>
                          <a:latin typeface="Calibri" panose="020F0502020204030204" pitchFamily="34" charset="0"/>
                        </a:rPr>
                        <a:t>  L:     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1"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1" i="0" u="none" strike="noStrike">
                          <a:solidFill>
                            <a:srgbClr val="000000"/>
                          </a:solidFill>
                          <a:effectLst/>
                          <a:latin typeface="Calibri" panose="020F0502020204030204" pitchFamily="34" charset="0"/>
                        </a:rPr>
                        <a:t>TEAM</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400" b="1" i="0" u="none" strike="noStrike">
                          <a:solidFill>
                            <a:srgbClr val="000000"/>
                          </a:solidFill>
                          <a:effectLst/>
                          <a:latin typeface="Calibri" panose="020F0502020204030204" pitchFamily="34" charset="0"/>
                        </a:rPr>
                        <a:t>RIDGEMONT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1400" b="1" i="0" u="none" strike="noStrike" dirty="0">
                          <a:solidFill>
                            <a:srgbClr val="000000"/>
                          </a:solidFill>
                          <a:effectLst/>
                          <a:latin typeface="Calibri" panose="020F0502020204030204" pitchFamily="34" charset="0"/>
                        </a:rPr>
                        <a:t>  L:    42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3162235"/>
                  </a:ext>
                </a:extLst>
              </a:tr>
              <a:tr h="403860">
                <a:tc>
                  <a:txBody>
                    <a:bodyPr/>
                    <a:lstStyle/>
                    <a:p>
                      <a:pPr algn="ctr" fontAlgn="ctr"/>
                      <a:r>
                        <a:rPr lang="en-US" sz="1400" b="1" i="0" u="none" strike="noStrike">
                          <a:solidFill>
                            <a:srgbClr val="000000"/>
                          </a:solidFill>
                          <a:effectLst/>
                          <a:latin typeface="Calibri" panose="020F0502020204030204" pitchFamily="34" charset="0"/>
                        </a:rPr>
                        <a:t>GAME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Serving Order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SP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400" b="1" i="0" u="none" strike="noStrike">
                          <a:solidFill>
                            <a:srgbClr val="000000"/>
                          </a:solidFill>
                          <a:effectLst/>
                          <a:latin typeface="Calibri" panose="020F0502020204030204" pitchFamily="34" charset="0"/>
                        </a:rPr>
                        <a:t>GAME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effectLst/>
                          <a:latin typeface="Calibri" panose="020F0502020204030204" pitchFamily="34" charset="0"/>
                        </a:rPr>
                        <a:t>Serving Order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Calibri" panose="020F0502020204030204" pitchFamily="34" charset="0"/>
                        </a:rPr>
                        <a:t>SP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6851294"/>
                  </a:ext>
                </a:extLst>
              </a:tr>
              <a:tr h="228600">
                <a:tc rowSpan="7">
                  <a:txBody>
                    <a:bodyPr/>
                    <a:lstStyle/>
                    <a:p>
                      <a:pPr algn="ctr" fontAlgn="ctr"/>
                      <a:r>
                        <a:rPr lang="en-US" sz="4800" b="0" i="0" u="none" strike="noStrike">
                          <a:solidFill>
                            <a:srgbClr val="000000"/>
                          </a:solidFill>
                          <a:effectLst/>
                          <a:latin typeface="Calibri" panose="020F0502020204030204" pitchFamily="34" charset="0"/>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2c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7">
                  <a:txBody>
                    <a:bodyPr/>
                    <a:lstStyle/>
                    <a:p>
                      <a:pPr algn="ctr" fontAlgn="ctr"/>
                      <a:r>
                        <a:rPr lang="en-US" sz="4800" b="0" i="0" u="none" strike="noStrike">
                          <a:solidFill>
                            <a:srgbClr val="000000"/>
                          </a:solidFill>
                          <a:effectLst/>
                          <a:latin typeface="Calibri" panose="020F0502020204030204" pitchFamily="34" charset="0"/>
                        </a:rPr>
                        <a:t>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491423921"/>
                  </a:ext>
                </a:extLst>
              </a:tr>
              <a:tr h="228600">
                <a:tc vMerge="1">
                  <a:txBody>
                    <a:bodyPr/>
                    <a:lstStyle/>
                    <a:p>
                      <a:endParaRPr lang="en-US"/>
                    </a:p>
                  </a:txBody>
                  <a:tcPr/>
                </a:tc>
                <a:tc>
                  <a:txBody>
                    <a:bodyPr/>
                    <a:lstStyle/>
                    <a:p>
                      <a:pPr algn="ctr" fontAlgn="b"/>
                      <a:r>
                        <a:rPr lang="en-US" sz="1400" b="0" i="0" u="none" strike="noStrike">
                          <a:solidFill>
                            <a:srgbClr val="000000"/>
                          </a:solidFill>
                          <a:effectLst/>
                          <a:latin typeface="Calibri" panose="020F0502020204030204" pitchFamily="34" charset="0"/>
                        </a:rPr>
                        <a:t>II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ctr" fontAlgn="b"/>
                      <a:r>
                        <a:rPr lang="en-US" sz="1400" b="0" i="0" u="none" strike="noStrike">
                          <a:solidFill>
                            <a:srgbClr val="000000"/>
                          </a:solidFill>
                          <a:effectLst/>
                          <a:latin typeface="Calibri" panose="020F0502020204030204" pitchFamily="34" charset="0"/>
                        </a:rPr>
                        <a:t>II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400" b="0" i="0" u="none" strike="sngStrike" dirty="0">
                          <a:solidFill>
                            <a:srgbClr val="000000"/>
                          </a:solidFill>
                          <a:effectLst/>
                          <a:latin typeface="Calibri" panose="020F0502020204030204" pitchFamily="34" charset="0"/>
                        </a:rPr>
                        <a:t>  L </a:t>
                      </a:r>
                      <a:r>
                        <a:rPr lang="en-US" sz="1400" b="0" i="0" u="none" strike="noStrike" dirty="0">
                          <a:solidFill>
                            <a:srgbClr val="000000"/>
                          </a:solidFill>
                          <a:effectLst/>
                          <a:latin typeface="Calibri" panose="020F0502020204030204" pitchFamily="34" charset="0"/>
                        </a:rPr>
                        <a:t> 19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61035607"/>
                  </a:ext>
                </a:extLst>
              </a:tr>
              <a:tr h="228600">
                <a:tc vMerge="1">
                  <a:txBody>
                    <a:bodyPr/>
                    <a:lstStyle/>
                    <a:p>
                      <a:endParaRPr lang="en-US"/>
                    </a:p>
                  </a:txBody>
                  <a:tcPr/>
                </a:tc>
                <a:tc>
                  <a:txBody>
                    <a:bodyPr/>
                    <a:lstStyle/>
                    <a:p>
                      <a:pPr algn="ctr" fontAlgn="b"/>
                      <a:r>
                        <a:rPr lang="en-US" sz="1400" b="0" i="0" u="none" strike="noStrike">
                          <a:solidFill>
                            <a:srgbClr val="000000"/>
                          </a:solidFill>
                          <a:effectLst/>
                          <a:latin typeface="Calibri" panose="020F0502020204030204" pitchFamily="34" charset="0"/>
                        </a:rPr>
                        <a:t>III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ctr" fontAlgn="b"/>
                      <a:r>
                        <a:rPr lang="en-US" sz="1400" b="0" i="0" u="none" strike="noStrike">
                          <a:solidFill>
                            <a:srgbClr val="000000"/>
                          </a:solidFill>
                          <a:effectLst/>
                          <a:latin typeface="Calibri" panose="020F0502020204030204" pitchFamily="34" charset="0"/>
                        </a:rPr>
                        <a:t>III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935945386"/>
                  </a:ext>
                </a:extLst>
              </a:tr>
              <a:tr h="228600">
                <a:tc vMerge="1">
                  <a:txBody>
                    <a:bodyPr/>
                    <a:lstStyle/>
                    <a:p>
                      <a:endParaRPr lang="en-US"/>
                    </a:p>
                  </a:txBody>
                  <a:tcPr/>
                </a:tc>
                <a:tc>
                  <a:txBody>
                    <a:bodyPr/>
                    <a:lstStyle/>
                    <a:p>
                      <a:pPr algn="ctr" fontAlgn="b"/>
                      <a:r>
                        <a:rPr lang="en-US" sz="1400" b="0" i="0" u="none" strike="noStrike">
                          <a:solidFill>
                            <a:srgbClr val="000000"/>
                          </a:solidFill>
                          <a:effectLst/>
                          <a:latin typeface="Calibri" panose="020F0502020204030204" pitchFamily="34" charset="0"/>
                        </a:rPr>
                        <a:t>IV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ctr" fontAlgn="b"/>
                      <a:r>
                        <a:rPr lang="en-US" sz="1400" b="0" i="0" u="none" strike="noStrike">
                          <a:solidFill>
                            <a:srgbClr val="000000"/>
                          </a:solidFill>
                          <a:effectLst/>
                          <a:latin typeface="Calibri" panose="020F0502020204030204" pitchFamily="34" charset="0"/>
                        </a:rPr>
                        <a:t>IV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400" b="0" i="0" u="none" strike="noStrike" dirty="0">
                          <a:solidFill>
                            <a:srgbClr val="000000"/>
                          </a:solidFill>
                          <a:effectLst/>
                          <a:latin typeface="Calibri" panose="020F0502020204030204" pitchFamily="34" charset="0"/>
                        </a:rPr>
                        <a:t> 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325490091"/>
                  </a:ext>
                </a:extLst>
              </a:tr>
              <a:tr h="321151">
                <a:tc vMerge="1">
                  <a:txBody>
                    <a:bodyPr/>
                    <a:lstStyle/>
                    <a:p>
                      <a:endParaRPr lang="en-US"/>
                    </a:p>
                  </a:txBody>
                  <a:tcPr/>
                </a:tc>
                <a:tc rowSpan="2">
                  <a:txBody>
                    <a:bodyPr/>
                    <a:lstStyle/>
                    <a:p>
                      <a:pPr algn="ctr" fontAlgn="b"/>
                      <a:r>
                        <a:rPr lang="en-US" sz="1400" b="0" i="0" u="none" strike="noStrike">
                          <a:solidFill>
                            <a:srgbClr val="000000"/>
                          </a:solidFill>
                          <a:effectLst/>
                          <a:latin typeface="Calibri" panose="020F0502020204030204" pitchFamily="34" charset="0"/>
                        </a:rPr>
                        <a: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400" b="0" i="0" u="none" strike="noStrike">
                          <a:solidFill>
                            <a:srgbClr val="000000"/>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gridSpan="2">
                  <a:txBody>
                    <a:bodyPr/>
                    <a:lstStyle/>
                    <a:p>
                      <a:pPr algn="l" fontAlgn="b"/>
                      <a:r>
                        <a:rPr lang="en-US" sz="1400" b="0" i="0" u="none" strike="noStrike" dirty="0">
                          <a:solidFill>
                            <a:srgbClr val="000000"/>
                          </a:solidFill>
                          <a:effectLst/>
                          <a:latin typeface="Calibri" panose="020F0502020204030204" pitchFamily="34" charset="0"/>
                        </a:rPr>
                        <a:t>  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US"/>
                    </a:p>
                  </a:txBody>
                  <a:tcPr/>
                </a:tc>
                <a:tc rowSpan="2">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ctr" fontAlgn="b"/>
                      <a:r>
                        <a:rPr lang="en-US" sz="1400" b="0" i="0" u="none" strike="noStrike">
                          <a:solidFill>
                            <a:srgbClr val="000000"/>
                          </a:solidFill>
                          <a:effectLst/>
                          <a:latin typeface="Calibri" panose="020F0502020204030204" pitchFamily="34" charset="0"/>
                        </a:rPr>
                        <a: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panose="020F0502020204030204" pitchFamily="34" charset="0"/>
                        </a:rPr>
                        <a:t>17c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14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741324229"/>
                  </a:ext>
                </a:extLst>
              </a:tr>
              <a:tr h="0">
                <a:tc vMerge="1">
                  <a:txBody>
                    <a:bodyPr/>
                    <a:lstStyle/>
                    <a:p>
                      <a:endParaRPr lang="en-US"/>
                    </a:p>
                  </a:txBody>
                  <a:tcPr/>
                </a:tc>
                <a:tc vMerge="1">
                  <a:txBody>
                    <a:bodyPr/>
                    <a:lstStyle/>
                    <a:p>
                      <a:pPr algn="ctr" fontAlgn="b"/>
                      <a:endParaRPr lang="en-US" sz="1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en-US" sz="14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pPr algn="l" fontAlgn="b"/>
                      <a:endParaRPr lang="en-US" sz="14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vMerge="1">
                  <a:txBody>
                    <a:bodyPr/>
                    <a:lstStyle/>
                    <a:p>
                      <a:endParaRPr lang="en-US"/>
                    </a:p>
                  </a:txBody>
                  <a:tcPr/>
                </a:tc>
                <a:tc vMerge="1">
                  <a:txBody>
                    <a:bodyPr/>
                    <a:lstStyle/>
                    <a:p>
                      <a:pPr algn="l" fontAlgn="b"/>
                      <a:endParaRPr lang="en-US" sz="1400" b="0" i="0" u="none" strike="noStrike">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rowSpan="2">
                  <a:txBody>
                    <a:bodyPr/>
                    <a:lstStyle/>
                    <a:p>
                      <a:pPr algn="ctr" fontAlgn="b"/>
                      <a:r>
                        <a:rPr lang="en-US" sz="1400" b="0" i="0" u="none" strike="noStrike" dirty="0">
                          <a:solidFill>
                            <a:srgbClr val="000000"/>
                          </a:solidFill>
                          <a:effectLst/>
                          <a:latin typeface="Calibri" panose="020F0502020204030204" pitchFamily="34" charset="0"/>
                        </a:rPr>
                        <a:t>VI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b"/>
                      <a:r>
                        <a:rPr lang="en-US" sz="14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gridSpan="2">
                  <a:txBody>
                    <a:bodyPr/>
                    <a:lstStyle/>
                    <a:p>
                      <a:pPr algn="l" fontAlgn="b"/>
                      <a:r>
                        <a:rPr lang="en-US" sz="1400" b="0" i="0" u="none" strike="sngStrike" dirty="0">
                          <a:solidFill>
                            <a:srgbClr val="000000"/>
                          </a:solidFill>
                          <a:effectLst/>
                          <a:latin typeface="Calibri" panose="020F0502020204030204" pitchFamily="34" charset="0"/>
                        </a:rPr>
                        <a:t>  L </a:t>
                      </a:r>
                      <a:r>
                        <a:rPr lang="en-US" sz="1400" b="0" i="0" u="none" strike="noStrike" dirty="0">
                          <a:solidFill>
                            <a:srgbClr val="000000"/>
                          </a:solidFill>
                          <a:effectLst/>
                          <a:latin typeface="Calibri" panose="020F0502020204030204" pitchFamily="34" charset="0"/>
                        </a:rPr>
                        <a:t> 26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hMerge="1">
                  <a:txBody>
                    <a:bodyPr/>
                    <a:lstStyle/>
                    <a:p>
                      <a:endParaRPr lang="en-US"/>
                    </a:p>
                  </a:txBody>
                  <a:tcPr/>
                </a:tc>
                <a:extLst>
                  <a:ext uri="{0D108BD9-81ED-4DB2-BD59-A6C34878D82A}">
                    <a16:rowId xmlns:a16="http://schemas.microsoft.com/office/drawing/2014/main" val="1911070541"/>
                  </a:ext>
                </a:extLst>
              </a:tr>
              <a:tr h="228600">
                <a:tc vMerge="1">
                  <a:txBody>
                    <a:bodyPr/>
                    <a:lstStyle/>
                    <a:p>
                      <a:endParaRPr lang="en-US"/>
                    </a:p>
                  </a:txBody>
                  <a:tcPr/>
                </a:tc>
                <a:tc>
                  <a:txBody>
                    <a:bodyPr/>
                    <a:lstStyle/>
                    <a:p>
                      <a:pPr algn="ctr" fontAlgn="b"/>
                      <a:r>
                        <a:rPr lang="en-US" sz="1400" b="0" i="0" u="none" strike="noStrike">
                          <a:solidFill>
                            <a:srgbClr val="000000"/>
                          </a:solidFill>
                          <a:effectLst/>
                          <a:latin typeface="Calibri" panose="020F0502020204030204" pitchFamily="34" charset="0"/>
                        </a:rPr>
                        <a:t>VI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a:txBody>
                    <a:bodyPr/>
                    <a:lstStyle/>
                    <a:p>
                      <a:pPr algn="l" fontAlgn="b"/>
                      <a:r>
                        <a:rPr lang="en-US" sz="1400" b="0" i="0" u="none" strike="sngStrike" dirty="0">
                          <a:solidFill>
                            <a:srgbClr val="000000"/>
                          </a:solidFill>
                          <a:effectLst/>
                          <a:latin typeface="Calibri" panose="020F0502020204030204" pitchFamily="34" charset="0"/>
                        </a:rPr>
                        <a:t>  10</a:t>
                      </a:r>
                      <a:r>
                        <a:rPr lang="en-US" sz="1400" b="0" i="0" u="none" strike="noStrike" dirty="0">
                          <a:solidFill>
                            <a:srgbClr val="000000"/>
                          </a:solidFill>
                          <a:effectLst/>
                          <a:latin typeface="Calibri" panose="020F0502020204030204" pitchFamily="34" charset="0"/>
                        </a:rPr>
                        <a:t>   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vMerge="1">
                  <a:txBody>
                    <a:bodyPr/>
                    <a:lstStyle/>
                    <a:p>
                      <a:pPr algn="ctr" fontAlgn="b"/>
                      <a:r>
                        <a:rPr lang="en-US" sz="1400" b="0" i="0" u="none" strike="noStrike">
                          <a:solidFill>
                            <a:srgbClr val="000000"/>
                          </a:solidFill>
                          <a:effectLst/>
                          <a:latin typeface="Calibri" panose="020F0502020204030204" pitchFamily="34" charset="0"/>
                        </a:rPr>
                        <a:t>VI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vMerge="1">
                  <a:txBody>
                    <a:bodyPr/>
                    <a:lstStyle/>
                    <a:p>
                      <a:pPr algn="ctr" fontAlgn="b"/>
                      <a:r>
                        <a:rPr lang="en-US" sz="1400" b="0" i="0" u="none" strike="noStrike">
                          <a:solidFill>
                            <a:srgbClr val="000000"/>
                          </a:solidFill>
                          <a:effectLst/>
                          <a:latin typeface="Calibri" panose="020F0502020204030204" pitchFamily="34" charset="0"/>
                        </a:rPr>
                        <a:t>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2" vMerge="1">
                  <a:txBody>
                    <a:bodyPr/>
                    <a:lstStyle/>
                    <a:p>
                      <a:pPr algn="l" fontAlgn="b"/>
                      <a:r>
                        <a:rPr lang="en-US" sz="1400" b="0" i="0" u="none" strike="sngStrike" dirty="0">
                          <a:solidFill>
                            <a:srgbClr val="000000"/>
                          </a:solidFill>
                          <a:effectLst/>
                          <a:latin typeface="Calibri" panose="020F0502020204030204" pitchFamily="34" charset="0"/>
                        </a:rPr>
                        <a:t>  L</a:t>
                      </a:r>
                      <a:r>
                        <a:rPr lang="en-US" sz="1400" b="0" i="0" u="none" strike="noStrike" dirty="0">
                          <a:solidFill>
                            <a:srgbClr val="000000"/>
                          </a:solidFill>
                          <a:effectLst/>
                          <a:latin typeface="Calibri" panose="020F0502020204030204" pitchFamily="34" charset="0"/>
                        </a:rPr>
                        <a:t> 26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vMerge="1">
                  <a:txBody>
                    <a:bodyPr/>
                    <a:lstStyle/>
                    <a:p>
                      <a:endParaRPr lang="en-US"/>
                    </a:p>
                  </a:txBody>
                  <a:tcPr/>
                </a:tc>
                <a:extLst>
                  <a:ext uri="{0D108BD9-81ED-4DB2-BD59-A6C34878D82A}">
                    <a16:rowId xmlns:a16="http://schemas.microsoft.com/office/drawing/2014/main" val="311769422"/>
                  </a:ext>
                </a:extLst>
              </a:tr>
            </a:tbl>
          </a:graphicData>
        </a:graphic>
      </p:graphicFrame>
    </p:spTree>
    <p:extLst>
      <p:ext uri="{BB962C8B-B14F-4D97-AF65-F5344CB8AC3E}">
        <p14:creationId xmlns:p14="http://schemas.microsoft.com/office/powerpoint/2010/main" val="113663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23E6E1-116A-4903-990E-81B079FBD21A}"/>
              </a:ext>
            </a:extLst>
          </p:cNvPr>
          <p:cNvSpPr txBox="1"/>
          <p:nvPr/>
        </p:nvSpPr>
        <p:spPr>
          <a:xfrm>
            <a:off x="662867" y="305068"/>
            <a:ext cx="10866266" cy="6247864"/>
          </a:xfrm>
          <a:prstGeom prst="rect">
            <a:avLst/>
          </a:prstGeom>
          <a:noFill/>
        </p:spPr>
        <p:txBody>
          <a:bodyPr wrap="square" rtlCol="0">
            <a:spAutoFit/>
          </a:bodyPr>
          <a:lstStyle/>
          <a:p>
            <a:pPr algn="ctr"/>
            <a:r>
              <a:rPr lang="en-US" sz="3600" b="1" dirty="0"/>
              <a:t>Finals comments about this scoring module:</a:t>
            </a:r>
          </a:p>
          <a:p>
            <a:pPr marL="457200" indent="-457200">
              <a:buFont typeface="Arial" panose="020B0604020202020204" pitchFamily="34" charset="0"/>
              <a:buChar char="•"/>
            </a:pPr>
            <a:r>
              <a:rPr lang="en-US" sz="2800" dirty="0"/>
              <a:t>Make sure you remind the R2 to verify and initial the scoresheet after each set.</a:t>
            </a:r>
          </a:p>
          <a:p>
            <a:pPr marL="457200" indent="-457200">
              <a:buFont typeface="Arial" panose="020B0604020202020204" pitchFamily="34" charset="0"/>
              <a:buChar char="•"/>
            </a:pPr>
            <a:r>
              <a:rPr lang="en-US" sz="2800" dirty="0"/>
              <a:t>It is not necessary to have both officials </a:t>
            </a:r>
            <a:r>
              <a:rPr lang="en-US" sz="2800" u="sng" dirty="0"/>
              <a:t>sign</a:t>
            </a:r>
            <a:r>
              <a:rPr lang="en-US" sz="2800" dirty="0"/>
              <a:t> the scoresheet, but both names should be somewhere ON it. Most of the scoring will be done in a book. You may have to improvise a bit for official’s names, comments (if any) and possibly a space R2 can verify/initial the final score.  </a:t>
            </a:r>
          </a:p>
          <a:p>
            <a:endParaRPr lang="en-US" sz="2800" dirty="0"/>
          </a:p>
          <a:p>
            <a:r>
              <a:rPr lang="en-US" sz="2800" dirty="0"/>
              <a:t>We covered some fairly basic events that happen in a volleyball match. In most cases both Liberos will probably serve and there may be a lot more than 4 substitutions. The red card was a bit extreme for a beginning course, but it showed how to properly record that event and the penalty point associated with it. Yellow cards for unnecessary delays happen on many occasions.</a:t>
            </a:r>
          </a:p>
        </p:txBody>
      </p:sp>
    </p:spTree>
    <p:extLst>
      <p:ext uri="{BB962C8B-B14F-4D97-AF65-F5344CB8AC3E}">
        <p14:creationId xmlns:p14="http://schemas.microsoft.com/office/powerpoint/2010/main" val="1573446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E6A6B7-1913-47F9-BE39-A6D2291ECBE0}"/>
              </a:ext>
            </a:extLst>
          </p:cNvPr>
          <p:cNvSpPr txBox="1"/>
          <p:nvPr/>
        </p:nvSpPr>
        <p:spPr>
          <a:xfrm>
            <a:off x="200025" y="71021"/>
            <a:ext cx="11660541" cy="6555641"/>
          </a:xfrm>
          <a:prstGeom prst="rect">
            <a:avLst/>
          </a:prstGeom>
          <a:noFill/>
        </p:spPr>
        <p:txBody>
          <a:bodyPr wrap="square" rtlCol="0">
            <a:spAutoFit/>
          </a:bodyPr>
          <a:lstStyle/>
          <a:p>
            <a:r>
              <a:rPr lang="en-US" sz="3600" dirty="0"/>
              <a:t>                  Going forward, REMEMBER THIS…</a:t>
            </a:r>
          </a:p>
          <a:p>
            <a:pPr marL="742950" indent="-742950">
              <a:buFont typeface="+mj-lt"/>
              <a:buAutoNum type="arabicPeriod"/>
            </a:pPr>
            <a:r>
              <a:rPr lang="en-US" sz="2400" dirty="0"/>
              <a:t>Make sure player numbers on the rosters and lineups match.</a:t>
            </a:r>
          </a:p>
          <a:p>
            <a:pPr marL="742950" indent="-742950">
              <a:buFont typeface="+mj-lt"/>
              <a:buAutoNum type="arabicPeriod"/>
            </a:pPr>
            <a:r>
              <a:rPr lang="en-US" sz="2400" dirty="0"/>
              <a:t>In pencil, write the lineups in as soon as you get them. A coach may make a change after it’s submitted, most likely due to injury or illness. Using a pencil allows you to easily erase and correct any changes or mistakes.</a:t>
            </a:r>
          </a:p>
          <a:p>
            <a:pPr marL="742950" indent="-742950">
              <a:buFont typeface="+mj-lt"/>
              <a:buAutoNum type="arabicPeriod"/>
            </a:pPr>
            <a:r>
              <a:rPr lang="en-US" sz="2400" dirty="0"/>
              <a:t>Draw a little line between subs 14 and 15 as a reminder to let R2 know when a team has used its 15</a:t>
            </a:r>
            <a:r>
              <a:rPr lang="en-US" sz="2400" baseline="30000" dirty="0"/>
              <a:t>th</a:t>
            </a:r>
            <a:r>
              <a:rPr lang="en-US" sz="2400" dirty="0"/>
              <a:t> 16</a:t>
            </a:r>
            <a:r>
              <a:rPr lang="en-US" sz="2400" baseline="30000" dirty="0"/>
              <a:t>th</a:t>
            </a:r>
            <a:r>
              <a:rPr lang="en-US" sz="2400" dirty="0"/>
              <a:t> 17</a:t>
            </a:r>
            <a:r>
              <a:rPr lang="en-US" sz="2400" baseline="30000" dirty="0"/>
              <a:t>th</a:t>
            </a:r>
            <a:r>
              <a:rPr lang="en-US" sz="2400" dirty="0"/>
              <a:t> and 18</a:t>
            </a:r>
            <a:r>
              <a:rPr lang="en-US" sz="2400" baseline="30000" dirty="0"/>
              <a:t>th</a:t>
            </a:r>
            <a:r>
              <a:rPr lang="en-US" sz="2400" dirty="0"/>
              <a:t> substitution.</a:t>
            </a:r>
          </a:p>
          <a:p>
            <a:pPr marL="742950" indent="-742950">
              <a:buFont typeface="+mj-lt"/>
              <a:buAutoNum type="arabicPeriod"/>
            </a:pPr>
            <a:r>
              <a:rPr lang="en-US" sz="2400" dirty="0"/>
              <a:t>Make sure you record </a:t>
            </a:r>
            <a:r>
              <a:rPr lang="en-US" sz="2400" u="sng" dirty="0"/>
              <a:t>every </a:t>
            </a:r>
            <a:r>
              <a:rPr lang="en-US" sz="2400" dirty="0"/>
              <a:t>substitution. Once you see who is subbing for who it will be easier. Rarely do teams use a 3-person rotation so pay attention and make sure the correct players are subbing in/out. </a:t>
            </a:r>
          </a:p>
          <a:p>
            <a:pPr marL="742950" indent="-742950">
              <a:buFont typeface="+mj-lt"/>
              <a:buAutoNum type="arabicPeriod"/>
            </a:pPr>
            <a:r>
              <a:rPr lang="en-US" sz="2400" dirty="0"/>
              <a:t>Don’t forget to change colors at the start of each new service rotation.</a:t>
            </a:r>
          </a:p>
          <a:p>
            <a:pPr marL="742950" indent="-742950">
              <a:buFont typeface="+mj-lt"/>
              <a:buAutoNum type="arabicPeriod"/>
            </a:pPr>
            <a:r>
              <a:rPr lang="en-US" sz="2400" dirty="0"/>
              <a:t>Practice, practice, practice! Download some blank score sheets and if you are the R2 for an IAAMS or Baltimore City match, get there early, sit with the scorer and score the match. If done correctly an official should be able to tell you everything that happened during the set in the exact order it happened.</a:t>
            </a:r>
          </a:p>
          <a:p>
            <a:pPr marL="742950" indent="-742950">
              <a:buFont typeface="+mj-lt"/>
              <a:buAutoNum type="arabicPeriod"/>
            </a:pPr>
            <a:r>
              <a:rPr lang="en-US" sz="2400" b="1" u="sng" dirty="0"/>
              <a:t>Don’t hesitate to reach out </a:t>
            </a:r>
            <a:r>
              <a:rPr lang="en-US" sz="2400" dirty="0"/>
              <a:t>if you have any questions. We are here to help you be successful in all the potential duties you may have as a game official.</a:t>
            </a:r>
          </a:p>
        </p:txBody>
      </p:sp>
    </p:spTree>
    <p:extLst>
      <p:ext uri="{BB962C8B-B14F-4D97-AF65-F5344CB8AC3E}">
        <p14:creationId xmlns:p14="http://schemas.microsoft.com/office/powerpoint/2010/main" val="5048376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772781-A75E-BEB3-0596-680E8AC88319}"/>
              </a:ext>
            </a:extLst>
          </p:cNvPr>
          <p:cNvSpPr txBox="1"/>
          <p:nvPr/>
        </p:nvSpPr>
        <p:spPr>
          <a:xfrm>
            <a:off x="236375" y="251926"/>
            <a:ext cx="11719249" cy="4832092"/>
          </a:xfrm>
          <a:prstGeom prst="rect">
            <a:avLst/>
          </a:prstGeom>
          <a:noFill/>
        </p:spPr>
        <p:txBody>
          <a:bodyPr wrap="square" rtlCol="0">
            <a:spAutoFit/>
          </a:bodyPr>
          <a:lstStyle/>
          <a:p>
            <a:r>
              <a:rPr lang="en-US" sz="4400" dirty="0"/>
              <a:t>Officials, you should ALWAYS have extra score sheets, roster/lineup sheets and libero tracking sheets with you just in case. Go to our website </a:t>
            </a:r>
            <a:r>
              <a:rPr lang="en-US" sz="4400" dirty="0">
                <a:hlinkClick r:id="rId2"/>
              </a:rPr>
              <a:t>www.bbows.org</a:t>
            </a:r>
            <a:r>
              <a:rPr lang="en-US" sz="4400" dirty="0"/>
              <a:t> volleyball tab, then select Game Specific Forms to download and print copies. One day you WILL need them and you’ll thank me for it.</a:t>
            </a:r>
          </a:p>
        </p:txBody>
      </p:sp>
      <p:sp>
        <p:nvSpPr>
          <p:cNvPr id="3" name="TextBox 2">
            <a:extLst>
              <a:ext uri="{FF2B5EF4-FFF2-40B4-BE49-F238E27FC236}">
                <a16:creationId xmlns:a16="http://schemas.microsoft.com/office/drawing/2014/main" id="{A35237EE-FEE7-F7AE-4BEA-6307735AC266}"/>
              </a:ext>
            </a:extLst>
          </p:cNvPr>
          <p:cNvSpPr txBox="1"/>
          <p:nvPr/>
        </p:nvSpPr>
        <p:spPr>
          <a:xfrm>
            <a:off x="2696547" y="5467739"/>
            <a:ext cx="6286401" cy="1200329"/>
          </a:xfrm>
          <a:prstGeom prst="rect">
            <a:avLst/>
          </a:prstGeom>
          <a:noFill/>
        </p:spPr>
        <p:txBody>
          <a:bodyPr wrap="none" rtlCol="0">
            <a:spAutoFit/>
          </a:bodyPr>
          <a:lstStyle/>
          <a:p>
            <a:r>
              <a:rPr lang="en-US" sz="7200" dirty="0"/>
              <a:t>QUESTIONS????</a:t>
            </a:r>
          </a:p>
        </p:txBody>
      </p:sp>
    </p:spTree>
    <p:extLst>
      <p:ext uri="{BB962C8B-B14F-4D97-AF65-F5344CB8AC3E}">
        <p14:creationId xmlns:p14="http://schemas.microsoft.com/office/powerpoint/2010/main" val="2788456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D82D5-5CC9-411D-B1BB-1445DFC3FB48}"/>
              </a:ext>
            </a:extLst>
          </p:cNvPr>
          <p:cNvSpPr>
            <a:spLocks noGrp="1"/>
          </p:cNvSpPr>
          <p:nvPr>
            <p:ph type="ctrTitle"/>
          </p:nvPr>
        </p:nvSpPr>
        <p:spPr>
          <a:xfrm>
            <a:off x="634482" y="0"/>
            <a:ext cx="10668000" cy="2898773"/>
          </a:xfrm>
        </p:spPr>
        <p:txBody>
          <a:bodyPr>
            <a:normAutofit/>
          </a:bodyPr>
          <a:lstStyle/>
          <a:p>
            <a:pPr rtl="0">
              <a:spcBef>
                <a:spcPts val="0"/>
              </a:spcBef>
              <a:spcAft>
                <a:spcPts val="0"/>
              </a:spcAft>
            </a:pPr>
            <a:r>
              <a:rPr lang="en-US" sz="4400" b="1" i="0" u="none" strike="noStrike" dirty="0">
                <a:solidFill>
                  <a:srgbClr val="C00000"/>
                </a:solidFill>
                <a:effectLst/>
                <a:latin typeface="Arial" panose="020B0604020202020204" pitchFamily="34" charset="0"/>
              </a:rPr>
              <a:t>Not all Scoresheets and scorebooks are the same!</a:t>
            </a:r>
            <a:br>
              <a:rPr lang="en-US" sz="4400" b="0" dirty="0">
                <a:solidFill>
                  <a:srgbClr val="C00000"/>
                </a:solidFill>
                <a:effectLst/>
              </a:rPr>
            </a:br>
            <a:br>
              <a:rPr lang="en-US" sz="4400" dirty="0">
                <a:solidFill>
                  <a:srgbClr val="C00000"/>
                </a:solidFill>
              </a:rPr>
            </a:br>
            <a:endParaRPr lang="en-US" sz="4400" dirty="0">
              <a:solidFill>
                <a:srgbClr val="C00000"/>
              </a:solidFill>
            </a:endParaRPr>
          </a:p>
        </p:txBody>
      </p:sp>
      <p:sp>
        <p:nvSpPr>
          <p:cNvPr id="3" name="Subtitle 2">
            <a:extLst>
              <a:ext uri="{FF2B5EF4-FFF2-40B4-BE49-F238E27FC236}">
                <a16:creationId xmlns:a16="http://schemas.microsoft.com/office/drawing/2014/main" id="{945F0BC0-CF9E-43C4-A2BA-1456D0F8DF5B}"/>
              </a:ext>
            </a:extLst>
          </p:cNvPr>
          <p:cNvSpPr>
            <a:spLocks noGrp="1"/>
          </p:cNvSpPr>
          <p:nvPr>
            <p:ph type="subTitle" idx="1"/>
          </p:nvPr>
        </p:nvSpPr>
        <p:spPr>
          <a:xfrm>
            <a:off x="1042988" y="1914525"/>
            <a:ext cx="9625012" cy="4586286"/>
          </a:xfrm>
        </p:spPr>
        <p:txBody>
          <a:bodyPr>
            <a:normAutofit lnSpcReduction="10000"/>
          </a:bodyPr>
          <a:lstStyle/>
          <a:p>
            <a:pPr algn="l" fontAlgn="base">
              <a:spcBef>
                <a:spcPts val="0"/>
              </a:spcBef>
              <a:buFont typeface="Arial" panose="020B0604020202020204" pitchFamily="34" charset="0"/>
              <a:buChar char="•"/>
            </a:pPr>
            <a:r>
              <a:rPr lang="en-US" sz="3200" b="0" i="0" u="none" strike="noStrike" dirty="0">
                <a:solidFill>
                  <a:srgbClr val="000000"/>
                </a:solidFill>
                <a:effectLst/>
                <a:latin typeface="Arial" panose="020B0604020202020204" pitchFamily="34" charset="0"/>
              </a:rPr>
              <a:t> The type of scoresheet provided to the scorer may vary from school to school.  For instance, some scorebooks may have smaller blocks to enter the events, may not have a comments section, or a place</a:t>
            </a:r>
            <a:r>
              <a:rPr lang="en-US" sz="3200" dirty="0">
                <a:solidFill>
                  <a:srgbClr val="000000"/>
                </a:solidFill>
                <a:latin typeface="Arial" panose="020B0604020202020204" pitchFamily="34" charset="0"/>
              </a:rPr>
              <a:t> for the referee to initial when verifying the score. Just because it’s not there doesn’t mean you don’t have to worry about it. Improvise to CYA!</a:t>
            </a:r>
          </a:p>
          <a:p>
            <a:pPr algn="l" fontAlgn="base">
              <a:spcBef>
                <a:spcPts val="0"/>
              </a:spcBef>
            </a:pPr>
            <a:r>
              <a:rPr lang="en-US" sz="3200" b="0" i="0" u="none" strike="noStrike" dirty="0">
                <a:solidFill>
                  <a:srgbClr val="000000"/>
                </a:solidFill>
                <a:effectLst/>
                <a:latin typeface="Arial" panose="020B0604020202020204" pitchFamily="34" charset="0"/>
              </a:rPr>
              <a:t> </a:t>
            </a:r>
          </a:p>
          <a:p>
            <a:pPr algn="l" fontAlgn="base">
              <a:spcBef>
                <a:spcPts val="0"/>
              </a:spcBef>
              <a:buFont typeface="Arial" panose="020B0604020202020204" pitchFamily="34" charset="0"/>
              <a:buChar char="•"/>
            </a:pPr>
            <a:r>
              <a:rPr lang="en-US" sz="3200" b="0" i="0" u="none" strike="noStrike" dirty="0">
                <a:solidFill>
                  <a:srgbClr val="000000"/>
                </a:solidFill>
                <a:effectLst/>
                <a:latin typeface="Arial" panose="020B0604020202020204" pitchFamily="34" charset="0"/>
              </a:rPr>
              <a:t> Every scoresheet page should have the same basic format and places to put all the information needed, with minimal improvisation necessary.</a:t>
            </a:r>
          </a:p>
          <a:p>
            <a:pPr algn="l" rtl="0" fontAlgn="base">
              <a:spcBef>
                <a:spcPts val="640"/>
              </a:spcBef>
              <a:spcAft>
                <a:spcPts val="0"/>
              </a:spcAft>
            </a:pPr>
            <a:endParaRPr lang="en-US" sz="3200" b="0" i="0" u="none" strike="noStrike" dirty="0">
              <a:solidFill>
                <a:srgbClr val="000000"/>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3196386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937E25-D97F-4B60-9DFC-5AF6405367E1}"/>
              </a:ext>
            </a:extLst>
          </p:cNvPr>
          <p:cNvSpPr txBox="1"/>
          <p:nvPr/>
        </p:nvSpPr>
        <p:spPr>
          <a:xfrm>
            <a:off x="542925" y="471488"/>
            <a:ext cx="10805827" cy="830997"/>
          </a:xfrm>
          <a:prstGeom prst="rect">
            <a:avLst/>
          </a:prstGeom>
          <a:noFill/>
        </p:spPr>
        <p:txBody>
          <a:bodyPr wrap="square" rtlCol="0">
            <a:spAutoFit/>
          </a:bodyPr>
          <a:lstStyle/>
          <a:p>
            <a:r>
              <a:rPr lang="en-US" sz="4800" b="1" dirty="0">
                <a:solidFill>
                  <a:srgbClr val="C00000"/>
                </a:solidFill>
              </a:rPr>
              <a:t>Scoring requires 100% of your attention!!</a:t>
            </a:r>
          </a:p>
        </p:txBody>
      </p:sp>
      <p:sp>
        <p:nvSpPr>
          <p:cNvPr id="3" name="TextBox 2">
            <a:extLst>
              <a:ext uri="{FF2B5EF4-FFF2-40B4-BE49-F238E27FC236}">
                <a16:creationId xmlns:a16="http://schemas.microsoft.com/office/drawing/2014/main" id="{CE8C2DE7-DEDC-4885-9251-665D2A133D29}"/>
              </a:ext>
            </a:extLst>
          </p:cNvPr>
          <p:cNvSpPr txBox="1"/>
          <p:nvPr/>
        </p:nvSpPr>
        <p:spPr>
          <a:xfrm>
            <a:off x="459581" y="1992950"/>
            <a:ext cx="10889171" cy="3970318"/>
          </a:xfrm>
          <a:prstGeom prst="rect">
            <a:avLst/>
          </a:prstGeom>
          <a:noFill/>
        </p:spPr>
        <p:txBody>
          <a:bodyPr wrap="square" rtlCol="0">
            <a:spAutoFit/>
          </a:bodyPr>
          <a:lstStyle/>
          <a:p>
            <a:pPr rtl="0" fontAlgn="base">
              <a:spcBef>
                <a:spcPts val="0"/>
              </a:spcBef>
              <a:spcAft>
                <a:spcPts val="0"/>
              </a:spcAft>
              <a:buFont typeface="Arial" panose="020B0604020202020204" pitchFamily="34" charset="0"/>
              <a:buChar char="•"/>
            </a:pPr>
            <a:r>
              <a:rPr lang="en-US" sz="3600" b="0" i="0" u="none" strike="noStrike" dirty="0">
                <a:solidFill>
                  <a:srgbClr val="000000"/>
                </a:solidFill>
                <a:effectLst/>
                <a:latin typeface="Arial" panose="020B0604020202020204" pitchFamily="34" charset="0"/>
              </a:rPr>
              <a:t> </a:t>
            </a:r>
            <a:r>
              <a:rPr lang="en-US" sz="2800" b="0" i="0" u="none" strike="noStrike" dirty="0">
                <a:solidFill>
                  <a:srgbClr val="000000"/>
                </a:solidFill>
                <a:effectLst/>
                <a:latin typeface="Arial" panose="020B0604020202020204" pitchFamily="34" charset="0"/>
              </a:rPr>
              <a:t>Scoring correctly takes concentration. </a:t>
            </a:r>
            <a:r>
              <a:rPr lang="en-US" sz="2800" b="1" i="0" u="sng" strike="noStrike" dirty="0">
                <a:solidFill>
                  <a:srgbClr val="000000"/>
                </a:solidFill>
                <a:effectLst/>
                <a:latin typeface="Arial" panose="020B0604020202020204" pitchFamily="34" charset="0"/>
              </a:rPr>
              <a:t>Turn off </a:t>
            </a:r>
            <a:r>
              <a:rPr lang="en-US" sz="2800" b="1" u="sng" dirty="0">
                <a:solidFill>
                  <a:srgbClr val="000000"/>
                </a:solidFill>
                <a:latin typeface="Arial" panose="020B0604020202020204" pitchFamily="34" charset="0"/>
              </a:rPr>
              <a:t>cell</a:t>
            </a:r>
            <a:r>
              <a:rPr lang="en-US" sz="2800" b="1" i="0" u="sng" strike="noStrike" dirty="0">
                <a:solidFill>
                  <a:srgbClr val="000000"/>
                </a:solidFill>
                <a:effectLst/>
                <a:latin typeface="Arial" panose="020B0604020202020204" pitchFamily="34" charset="0"/>
              </a:rPr>
              <a:t> phones</a:t>
            </a:r>
            <a:r>
              <a:rPr lang="en-US" sz="2800" b="0" i="0" strike="noStrike" dirty="0">
                <a:solidFill>
                  <a:srgbClr val="000000"/>
                </a:solidFill>
                <a:effectLst/>
                <a:latin typeface="Arial" panose="020B0604020202020204" pitchFamily="34" charset="0"/>
              </a:rPr>
              <a:t> and put away any other distractions</a:t>
            </a:r>
            <a:r>
              <a:rPr lang="en-US" sz="2800" b="0" i="0" u="none" strike="noStrike" dirty="0">
                <a:solidFill>
                  <a:srgbClr val="000000"/>
                </a:solidFill>
                <a:effectLst/>
                <a:latin typeface="Arial" panose="020B0604020202020204" pitchFamily="34" charset="0"/>
              </a:rPr>
              <a:t>.  </a:t>
            </a:r>
          </a:p>
          <a:p>
            <a:pPr fontAlgn="base">
              <a:spcBef>
                <a:spcPts val="640"/>
              </a:spcBef>
              <a:buFont typeface="Arial" panose="020B0604020202020204" pitchFamily="34" charset="0"/>
              <a:buChar char="•"/>
            </a:pPr>
            <a:r>
              <a:rPr lang="en-US" sz="2800" b="0" i="0" u="none" strike="noStrike" dirty="0">
                <a:solidFill>
                  <a:srgbClr val="000000"/>
                </a:solidFill>
                <a:effectLst/>
                <a:latin typeface="Arial" panose="020B0604020202020204" pitchFamily="34" charset="0"/>
              </a:rPr>
              <a:t>  Accurate scoresheets should contain </a:t>
            </a:r>
            <a:r>
              <a:rPr lang="en-US" sz="2800" b="1" i="0" u="sng" strike="noStrike" dirty="0">
                <a:effectLst/>
                <a:latin typeface="Arial" panose="020B0604020202020204" pitchFamily="34" charset="0"/>
              </a:rPr>
              <a:t>all</a:t>
            </a:r>
            <a:r>
              <a:rPr lang="en-US" sz="2800" b="0" i="0" u="none" strike="noStrike" dirty="0">
                <a:solidFill>
                  <a:srgbClr val="000000"/>
                </a:solidFill>
                <a:effectLst/>
                <a:latin typeface="Arial" panose="020B0604020202020204" pitchFamily="34" charset="0"/>
              </a:rPr>
              <a:t> information the referees need to recreate what happened at any specific point in the set.  </a:t>
            </a:r>
          </a:p>
          <a:p>
            <a:pPr rtl="0" fontAlgn="base">
              <a:spcBef>
                <a:spcPts val="640"/>
              </a:spcBef>
              <a:spcAft>
                <a:spcPts val="0"/>
              </a:spcAft>
              <a:buFont typeface="Arial" panose="020B0604020202020204" pitchFamily="34" charset="0"/>
              <a:buChar char="•"/>
            </a:pPr>
            <a:r>
              <a:rPr lang="en-US" sz="2800" b="0" i="0" u="none" strike="noStrike" dirty="0">
                <a:solidFill>
                  <a:srgbClr val="000000"/>
                </a:solidFill>
                <a:effectLst/>
                <a:latin typeface="Arial" panose="020B0604020202020204" pitchFamily="34" charset="0"/>
              </a:rPr>
              <a:t>  Be as quick and efficient as possible. Don’t hesitate to tell the R2 if you need something explained or need more time. </a:t>
            </a:r>
          </a:p>
          <a:p>
            <a:pPr rtl="0" fontAlgn="base">
              <a:spcBef>
                <a:spcPts val="640"/>
              </a:spcBef>
              <a:spcAft>
                <a:spcPts val="0"/>
              </a:spcAft>
              <a:buFont typeface="Arial" panose="020B0604020202020204" pitchFamily="34" charset="0"/>
              <a:buChar char="•"/>
            </a:pPr>
            <a:r>
              <a:rPr lang="en-US" sz="2800" dirty="0">
                <a:solidFill>
                  <a:srgbClr val="000000"/>
                </a:solidFill>
                <a:latin typeface="Arial" panose="020B0604020202020204" pitchFamily="34" charset="0"/>
              </a:rPr>
              <a:t>  </a:t>
            </a:r>
            <a:r>
              <a:rPr lang="en-US" sz="2800" b="0" i="0" u="none" strike="noStrike" dirty="0">
                <a:solidFill>
                  <a:srgbClr val="000000"/>
                </a:solidFill>
                <a:effectLst/>
                <a:latin typeface="Arial" panose="020B0604020202020204" pitchFamily="34" charset="0"/>
              </a:rPr>
              <a:t>As an R2 remember to be patient with student scorekeepers. </a:t>
            </a:r>
          </a:p>
          <a:p>
            <a:pPr rtl="0" fontAlgn="base">
              <a:spcBef>
                <a:spcPts val="640"/>
              </a:spcBef>
              <a:spcAft>
                <a:spcPts val="0"/>
              </a:spcAft>
              <a:buFont typeface="Arial" panose="020B0604020202020204" pitchFamily="34" charset="0"/>
              <a:buChar char="•"/>
            </a:pPr>
            <a:r>
              <a:rPr lang="en-US" sz="2800" b="0" i="0" u="none" strike="noStrike" dirty="0">
                <a:solidFill>
                  <a:srgbClr val="000000"/>
                </a:solidFill>
                <a:effectLst/>
                <a:latin typeface="Arial" panose="020B0604020202020204" pitchFamily="34" charset="0"/>
              </a:rPr>
              <a:t>  Communicate with your officiating team! </a:t>
            </a:r>
          </a:p>
        </p:txBody>
      </p:sp>
    </p:spTree>
    <p:extLst>
      <p:ext uri="{BB962C8B-B14F-4D97-AF65-F5344CB8AC3E}">
        <p14:creationId xmlns:p14="http://schemas.microsoft.com/office/powerpoint/2010/main" val="3146789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C6008C-037F-42AE-BBFB-B911D99A0CA2}"/>
              </a:ext>
            </a:extLst>
          </p:cNvPr>
          <p:cNvSpPr txBox="1"/>
          <p:nvPr/>
        </p:nvSpPr>
        <p:spPr>
          <a:xfrm>
            <a:off x="1314450" y="200025"/>
            <a:ext cx="10272712" cy="1015663"/>
          </a:xfrm>
          <a:prstGeom prst="rect">
            <a:avLst/>
          </a:prstGeom>
          <a:noFill/>
        </p:spPr>
        <p:txBody>
          <a:bodyPr wrap="square" rtlCol="0">
            <a:spAutoFit/>
          </a:bodyPr>
          <a:lstStyle/>
          <a:p>
            <a:r>
              <a:rPr lang="en-US" sz="6000" b="0" i="0" u="none" strike="noStrike" dirty="0">
                <a:solidFill>
                  <a:srgbClr val="C00000"/>
                </a:solidFill>
                <a:effectLst/>
                <a:latin typeface="Arial" panose="020B0604020202020204" pitchFamily="34" charset="0"/>
              </a:rPr>
              <a:t>Good Scorekeeping Habits</a:t>
            </a:r>
            <a:endParaRPr lang="en-US" sz="6000" dirty="0">
              <a:solidFill>
                <a:srgbClr val="C00000"/>
              </a:solidFill>
            </a:endParaRPr>
          </a:p>
        </p:txBody>
      </p:sp>
      <p:sp>
        <p:nvSpPr>
          <p:cNvPr id="3" name="TextBox 2">
            <a:extLst>
              <a:ext uri="{FF2B5EF4-FFF2-40B4-BE49-F238E27FC236}">
                <a16:creationId xmlns:a16="http://schemas.microsoft.com/office/drawing/2014/main" id="{09219D44-3CF3-4F80-A092-D7B3D6AE56E2}"/>
              </a:ext>
            </a:extLst>
          </p:cNvPr>
          <p:cNvSpPr txBox="1"/>
          <p:nvPr/>
        </p:nvSpPr>
        <p:spPr>
          <a:xfrm>
            <a:off x="342900" y="1215688"/>
            <a:ext cx="11599068" cy="5463034"/>
          </a:xfrm>
          <a:prstGeom prst="rect">
            <a:avLst/>
          </a:prstGeom>
          <a:noFill/>
        </p:spPr>
        <p:txBody>
          <a:bodyPr wrap="square" rtlCol="0">
            <a:spAutoFit/>
          </a:bodyPr>
          <a:lstStyle/>
          <a:p>
            <a:pPr algn="ctr" rtl="0" fontAlgn="base">
              <a:spcBef>
                <a:spcPts val="0"/>
              </a:spcBef>
              <a:spcAft>
                <a:spcPts val="0"/>
              </a:spcAft>
            </a:pPr>
            <a:r>
              <a:rPr lang="en-US" sz="3600" b="0" i="0" u="none" strike="noStrike" dirty="0">
                <a:solidFill>
                  <a:srgbClr val="000000"/>
                </a:solidFill>
                <a:effectLst/>
                <a:latin typeface="Arial" panose="020B0604020202020204" pitchFamily="34" charset="0"/>
              </a:rPr>
              <a:t> </a:t>
            </a:r>
            <a:r>
              <a:rPr lang="en-US" sz="2400" b="0" i="0" u="none" strike="noStrike" dirty="0">
                <a:solidFill>
                  <a:srgbClr val="000000"/>
                </a:solidFill>
                <a:effectLst/>
                <a:latin typeface="Arial" panose="020B0604020202020204" pitchFamily="34" charset="0"/>
              </a:rPr>
              <a:t>Don’t stray. </a:t>
            </a:r>
            <a:r>
              <a:rPr lang="en-US" sz="2400" b="0" i="0" u="sng" strike="noStrike" dirty="0">
                <a:solidFill>
                  <a:srgbClr val="000000"/>
                </a:solidFill>
                <a:effectLst/>
                <a:latin typeface="Arial" panose="020B0604020202020204" pitchFamily="34" charset="0"/>
              </a:rPr>
              <a:t>Write each event in the order it occurs.</a:t>
            </a:r>
          </a:p>
          <a:p>
            <a:pPr marL="742950" indent="-742950" rtl="0" fontAlgn="base">
              <a:spcBef>
                <a:spcPts val="640"/>
              </a:spcBef>
              <a:spcAft>
                <a:spcPts val="0"/>
              </a:spcAft>
              <a:buFont typeface="+mj-lt"/>
              <a:buAutoNum type="arabicPeriod"/>
            </a:pPr>
            <a:r>
              <a:rPr lang="en-US" sz="2400" b="0" i="0" u="none" strike="noStrike" dirty="0">
                <a:solidFill>
                  <a:srgbClr val="000000"/>
                </a:solidFill>
                <a:effectLst/>
                <a:latin typeface="Arial" panose="020B0604020202020204" pitchFamily="34" charset="0"/>
              </a:rPr>
              <a:t>Complete the boxes on the server’s line (points 1,2,3 </a:t>
            </a:r>
            <a:r>
              <a:rPr lang="en-US" sz="2400" b="0" i="0" u="none" strike="noStrike" dirty="0" err="1">
                <a:solidFill>
                  <a:srgbClr val="000000"/>
                </a:solidFill>
                <a:effectLst/>
                <a:latin typeface="Arial" panose="020B0604020202020204" pitchFamily="34" charset="0"/>
              </a:rPr>
              <a:t>etc</a:t>
            </a:r>
            <a:r>
              <a:rPr lang="en-US" sz="2400" b="0" i="0" u="none" strike="noStrike" dirty="0">
                <a:solidFill>
                  <a:srgbClr val="000000"/>
                </a:solidFill>
                <a:effectLst/>
                <a:latin typeface="Arial" panose="020B0604020202020204" pitchFamily="34" charset="0"/>
              </a:rPr>
              <a:t>, replay, loss of rally/point to opponent, timeout, substitution, penalty, etc.)</a:t>
            </a:r>
          </a:p>
          <a:p>
            <a:pPr marL="742950" indent="-742950" rtl="0" fontAlgn="base">
              <a:spcBef>
                <a:spcPts val="640"/>
              </a:spcBef>
              <a:spcAft>
                <a:spcPts val="0"/>
              </a:spcAft>
              <a:buFont typeface="+mj-lt"/>
              <a:buAutoNum type="arabicPeriod"/>
            </a:pPr>
            <a:r>
              <a:rPr lang="en-US" sz="2400" b="0" i="0" u="none" strike="noStrike" dirty="0">
                <a:solidFill>
                  <a:srgbClr val="000000"/>
                </a:solidFill>
                <a:effectLst/>
                <a:latin typeface="Arial" panose="020B0604020202020204" pitchFamily="34" charset="0"/>
              </a:rPr>
              <a:t>Insert substitute player # next to starting player #, slash the # of subs used, enter timeout scores, if R2 tells you, enter any comments for unusual circumstances.</a:t>
            </a:r>
          </a:p>
          <a:p>
            <a:pPr marL="742950" indent="-742950" rtl="0" fontAlgn="base">
              <a:spcBef>
                <a:spcPts val="640"/>
              </a:spcBef>
              <a:spcAft>
                <a:spcPts val="0"/>
              </a:spcAft>
              <a:buFont typeface="+mj-lt"/>
              <a:buAutoNum type="arabicPeriod"/>
            </a:pPr>
            <a:r>
              <a:rPr lang="en-US" sz="2400" dirty="0">
                <a:solidFill>
                  <a:srgbClr val="000000"/>
                </a:solidFill>
                <a:latin typeface="Arial" panose="020B0604020202020204" pitchFamily="34" charset="0"/>
              </a:rPr>
              <a:t>Serving team - S</a:t>
            </a:r>
            <a:r>
              <a:rPr lang="en-US" sz="2400" b="0" i="0" u="none" strike="noStrike" dirty="0">
                <a:solidFill>
                  <a:srgbClr val="000000"/>
                </a:solidFill>
                <a:effectLst/>
                <a:latin typeface="Arial" panose="020B0604020202020204" pitchFamily="34" charset="0"/>
              </a:rPr>
              <a:t>lash the correct number in the running score column. </a:t>
            </a:r>
          </a:p>
          <a:p>
            <a:pPr marL="742950" indent="-742950" rtl="0" fontAlgn="base">
              <a:spcBef>
                <a:spcPts val="640"/>
              </a:spcBef>
              <a:spcAft>
                <a:spcPts val="0"/>
              </a:spcAft>
              <a:buFont typeface="+mj-lt"/>
              <a:buAutoNum type="arabicPeriod"/>
            </a:pPr>
            <a:r>
              <a:rPr lang="en-US" sz="2400" dirty="0">
                <a:solidFill>
                  <a:srgbClr val="000000"/>
                </a:solidFill>
                <a:latin typeface="Arial" panose="020B0604020202020204" pitchFamily="34" charset="0"/>
              </a:rPr>
              <a:t>If the Libero serves, </a:t>
            </a:r>
            <a:r>
              <a:rPr lang="en-US" sz="2400" b="0" i="0" u="none" strike="noStrike" dirty="0">
                <a:solidFill>
                  <a:srgbClr val="000000"/>
                </a:solidFill>
                <a:effectLst/>
                <a:latin typeface="Arial" panose="020B0604020202020204" pitchFamily="34" charset="0"/>
              </a:rPr>
              <a:t>Draw a triangle around the ROMAN numeral for that serve position. If the Libero scores a point, draw a triangle </a:t>
            </a:r>
            <a:r>
              <a:rPr lang="en-US" sz="2400" dirty="0">
                <a:solidFill>
                  <a:srgbClr val="000000"/>
                </a:solidFill>
                <a:latin typeface="Arial" panose="020B0604020202020204" pitchFamily="34" charset="0"/>
              </a:rPr>
              <a:t>around the box score and the </a:t>
            </a:r>
            <a:r>
              <a:rPr lang="en-US" sz="2400" b="0" i="0" u="none" strike="noStrike" dirty="0">
                <a:solidFill>
                  <a:srgbClr val="000000"/>
                </a:solidFill>
                <a:effectLst/>
                <a:latin typeface="Arial" panose="020B0604020202020204" pitchFamily="34" charset="0"/>
              </a:rPr>
              <a:t>running score column. If the libero serves out the side-out symbol is also triangled.</a:t>
            </a:r>
          </a:p>
          <a:p>
            <a:pPr marL="742950" indent="-742950" rtl="0" fontAlgn="base">
              <a:spcBef>
                <a:spcPts val="640"/>
              </a:spcBef>
              <a:spcAft>
                <a:spcPts val="0"/>
              </a:spcAft>
              <a:buFont typeface="+mj-lt"/>
              <a:buAutoNum type="arabicPeriod"/>
            </a:pPr>
            <a:r>
              <a:rPr lang="en-US" sz="2400" b="0" i="0" u="none" strike="noStrike" dirty="0">
                <a:solidFill>
                  <a:srgbClr val="000000"/>
                </a:solidFill>
                <a:effectLst/>
                <a:latin typeface="Arial" panose="020B0604020202020204" pitchFamily="34" charset="0"/>
              </a:rPr>
              <a:t>If point is due to a loss of rally, draw a box around the point on the server’s line for next server of opponent. Circle if it is a penalty point. </a:t>
            </a:r>
          </a:p>
        </p:txBody>
      </p:sp>
    </p:spTree>
    <p:extLst>
      <p:ext uri="{BB962C8B-B14F-4D97-AF65-F5344CB8AC3E}">
        <p14:creationId xmlns:p14="http://schemas.microsoft.com/office/powerpoint/2010/main" val="1778912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E5BB37-60E4-449E-984C-5B3AFEE4B8A6}"/>
              </a:ext>
            </a:extLst>
          </p:cNvPr>
          <p:cNvSpPr txBox="1"/>
          <p:nvPr/>
        </p:nvSpPr>
        <p:spPr>
          <a:xfrm>
            <a:off x="609600" y="378976"/>
            <a:ext cx="10972799" cy="2585323"/>
          </a:xfrm>
          <a:prstGeom prst="rect">
            <a:avLst/>
          </a:prstGeom>
          <a:noFill/>
        </p:spPr>
        <p:txBody>
          <a:bodyPr wrap="square" rtlCol="0">
            <a:spAutoFit/>
          </a:bodyPr>
          <a:lstStyle/>
          <a:p>
            <a:pPr algn="ctr" rtl="0">
              <a:spcBef>
                <a:spcPts val="0"/>
              </a:spcBef>
              <a:spcAft>
                <a:spcPts val="0"/>
              </a:spcAft>
            </a:pPr>
            <a:r>
              <a:rPr lang="en-US" sz="5400" b="1" i="0" u="none" strike="noStrike" dirty="0">
                <a:solidFill>
                  <a:srgbClr val="C00000"/>
                </a:solidFill>
                <a:effectLst/>
                <a:latin typeface="Arial" panose="020B0604020202020204" pitchFamily="34" charset="0"/>
              </a:rPr>
              <a:t>It’s NOT a Guessing Game</a:t>
            </a:r>
            <a:endParaRPr lang="en-US" sz="5400" b="0" dirty="0">
              <a:solidFill>
                <a:srgbClr val="C00000"/>
              </a:solidFill>
              <a:effectLst/>
            </a:endParaRPr>
          </a:p>
          <a:p>
            <a:br>
              <a:rPr lang="en-US" sz="5400" dirty="0">
                <a:solidFill>
                  <a:srgbClr val="C00000"/>
                </a:solidFill>
              </a:rPr>
            </a:br>
            <a:endParaRPr lang="en-US" sz="5400" dirty="0">
              <a:solidFill>
                <a:srgbClr val="C00000"/>
              </a:solidFill>
            </a:endParaRPr>
          </a:p>
        </p:txBody>
      </p:sp>
      <p:sp>
        <p:nvSpPr>
          <p:cNvPr id="3" name="TextBox 2">
            <a:extLst>
              <a:ext uri="{FF2B5EF4-FFF2-40B4-BE49-F238E27FC236}">
                <a16:creationId xmlns:a16="http://schemas.microsoft.com/office/drawing/2014/main" id="{733BFAFE-CD28-4811-B34F-48F2E2412E08}"/>
              </a:ext>
            </a:extLst>
          </p:cNvPr>
          <p:cNvSpPr txBox="1"/>
          <p:nvPr/>
        </p:nvSpPr>
        <p:spPr>
          <a:xfrm>
            <a:off x="714375" y="1671638"/>
            <a:ext cx="10868024" cy="4308872"/>
          </a:xfrm>
          <a:prstGeom prst="rect">
            <a:avLst/>
          </a:prstGeom>
          <a:noFill/>
        </p:spPr>
        <p:txBody>
          <a:bodyPr wrap="square" rtlCol="0">
            <a:spAutoFit/>
          </a:bodyPr>
          <a:lstStyle/>
          <a:p>
            <a:pPr marL="457200" indent="-457200" rtl="0" fontAlgn="base">
              <a:spcBef>
                <a:spcPts val="0"/>
              </a:spcBef>
              <a:spcAft>
                <a:spcPts val="0"/>
              </a:spcAft>
              <a:buFont typeface="Arial" panose="020B0604020202020204" pitchFamily="34" charset="0"/>
              <a:buChar char="•"/>
            </a:pPr>
            <a:r>
              <a:rPr lang="en-US" sz="2400" b="1" i="0" u="sng" strike="noStrike" dirty="0">
                <a:solidFill>
                  <a:srgbClr val="000000"/>
                </a:solidFill>
                <a:effectLst/>
                <a:latin typeface="Arial" panose="020B0604020202020204" pitchFamily="34" charset="0"/>
              </a:rPr>
              <a:t>Ne</a:t>
            </a:r>
            <a:r>
              <a:rPr lang="en-US" sz="2400" b="1" u="sng" strike="noStrike" dirty="0">
                <a:solidFill>
                  <a:srgbClr val="000000"/>
                </a:solidFill>
                <a:effectLst/>
                <a:latin typeface="Arial" panose="020B0604020202020204" pitchFamily="34" charset="0"/>
              </a:rPr>
              <a:t>ver</a:t>
            </a:r>
            <a:r>
              <a:rPr lang="en-US" sz="2400" b="0" i="0" u="none" strike="noStrike" dirty="0">
                <a:solidFill>
                  <a:srgbClr val="000000"/>
                </a:solidFill>
                <a:effectLst/>
                <a:latin typeface="Arial" panose="020B0604020202020204" pitchFamily="34" charset="0"/>
              </a:rPr>
              <a:t> guess what happened.  If you don’t know, ask.</a:t>
            </a:r>
          </a:p>
          <a:p>
            <a:pPr marL="457200" indent="-457200" rtl="0" fontAlgn="base">
              <a:spcBef>
                <a:spcPts val="640"/>
              </a:spcBef>
              <a:spcAft>
                <a:spcPts val="0"/>
              </a:spcAft>
              <a:buFont typeface="Arial" panose="020B0604020202020204" pitchFamily="34" charset="0"/>
              <a:buChar char="•"/>
            </a:pPr>
            <a:r>
              <a:rPr lang="en-US" sz="2400" b="0" i="0" u="none" strike="noStrike" dirty="0">
                <a:solidFill>
                  <a:srgbClr val="000000"/>
                </a:solidFill>
                <a:effectLst/>
                <a:latin typeface="Arial" panose="020B0604020202020204" pitchFamily="34" charset="0"/>
              </a:rPr>
              <a:t>If something out of the ordinary takes place and you don’t understand </a:t>
            </a:r>
            <a:r>
              <a:rPr lang="en-US" sz="2400" dirty="0">
                <a:solidFill>
                  <a:srgbClr val="000000"/>
                </a:solidFill>
                <a:latin typeface="Arial" panose="020B0604020202020204" pitchFamily="34" charset="0"/>
              </a:rPr>
              <a:t>it, the R2 should take the time to explain it.</a:t>
            </a:r>
            <a:r>
              <a:rPr lang="en-US" sz="2400" b="0" i="0" u="none" strike="noStrike" dirty="0">
                <a:solidFill>
                  <a:srgbClr val="000000"/>
                </a:solidFill>
                <a:effectLst/>
                <a:latin typeface="Arial" panose="020B0604020202020204" pitchFamily="34" charset="0"/>
              </a:rPr>
              <a:t> Make sure you find out what happened and how to record it during the next dead ball.</a:t>
            </a:r>
            <a:endParaRPr lang="en-US" sz="2400" b="0" i="0" u="none" strike="noStrike" dirty="0">
              <a:effectLst/>
              <a:latin typeface="Arial" panose="020B0604020202020204" pitchFamily="34" charset="0"/>
            </a:endParaRPr>
          </a:p>
          <a:p>
            <a:pPr marL="457200" indent="-457200" rtl="0" fontAlgn="base">
              <a:spcBef>
                <a:spcPts val="640"/>
              </a:spcBef>
              <a:spcAft>
                <a:spcPts val="0"/>
              </a:spcAft>
              <a:buFont typeface="Arial" panose="020B0604020202020204" pitchFamily="34" charset="0"/>
              <a:buChar char="•"/>
            </a:pPr>
            <a:r>
              <a:rPr lang="en-US" sz="2400" b="1" i="0" u="none" strike="noStrike" dirty="0">
                <a:effectLst/>
                <a:latin typeface="Arial" panose="020B0604020202020204" pitchFamily="34" charset="0"/>
              </a:rPr>
              <a:t>You are responsible to record each event that occurred in the set correctly on the scoresheet. </a:t>
            </a:r>
          </a:p>
          <a:p>
            <a:pPr marL="457200" indent="-457200">
              <a:buFont typeface="Arial" panose="020B0604020202020204" pitchFamily="34" charset="0"/>
              <a:buChar char="•"/>
            </a:pPr>
            <a:r>
              <a:rPr lang="en-US" sz="2400" dirty="0">
                <a:solidFill>
                  <a:srgbClr val="000000"/>
                </a:solidFill>
                <a:latin typeface="Arial" panose="020B0604020202020204" pitchFamily="34" charset="0"/>
              </a:rPr>
              <a:t>The substitutions and Libero serving position on both the scoresheet and Libero tracker sheet should match. </a:t>
            </a:r>
            <a:endParaRPr lang="en-US" sz="2400" b="0" i="0" u="none" strike="noStrike" dirty="0">
              <a:solidFill>
                <a:srgbClr val="000000"/>
              </a:solidFill>
              <a:effectLst/>
              <a:latin typeface="Arial" panose="020B0604020202020204" pitchFamily="34" charset="0"/>
            </a:endParaRPr>
          </a:p>
          <a:p>
            <a:pPr marL="457200" indent="-457200">
              <a:buFont typeface="Arial" panose="020B0604020202020204" pitchFamily="34" charset="0"/>
              <a:buChar char="•"/>
            </a:pPr>
            <a:r>
              <a:rPr lang="en-US" sz="2400" b="1" dirty="0">
                <a:solidFill>
                  <a:srgbClr val="000000"/>
                </a:solidFill>
                <a:latin typeface="Arial" panose="020B0604020202020204" pitchFamily="34" charset="0"/>
              </a:rPr>
              <a:t>YOUR</a:t>
            </a:r>
            <a:r>
              <a:rPr lang="en-US" sz="2400" dirty="0">
                <a:solidFill>
                  <a:srgbClr val="000000"/>
                </a:solidFill>
                <a:latin typeface="Arial" panose="020B0604020202020204" pitchFamily="34" charset="0"/>
              </a:rPr>
              <a:t> scoresheet is official, (no matter what is showing on the scoreboard) which is why it has to be accurate.</a:t>
            </a:r>
            <a:r>
              <a:rPr lang="en-US" sz="2400" b="0" i="0" u="none" strike="noStrike" dirty="0">
                <a:solidFill>
                  <a:srgbClr val="FF0000"/>
                </a:solidFill>
                <a:effectLst/>
                <a:latin typeface="Arial" panose="020B0604020202020204" pitchFamily="34" charset="0"/>
              </a:rPr>
              <a:t> </a:t>
            </a:r>
            <a:r>
              <a:rPr lang="en-US" sz="2400" b="0" i="0" u="none" strike="noStrike" dirty="0">
                <a:effectLst/>
                <a:latin typeface="Arial" panose="020B0604020202020204" pitchFamily="34" charset="0"/>
              </a:rPr>
              <a:t>The Libero tracker is also the assistant scorer and should be helping you. The timer can be a third set of eyes.</a:t>
            </a:r>
            <a:endParaRPr lang="en-US" sz="2400" dirty="0"/>
          </a:p>
        </p:txBody>
      </p:sp>
    </p:spTree>
    <p:extLst>
      <p:ext uri="{BB962C8B-B14F-4D97-AF65-F5344CB8AC3E}">
        <p14:creationId xmlns:p14="http://schemas.microsoft.com/office/powerpoint/2010/main" val="97587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E745C-4DF6-4865-8F7B-A56D788B021C}"/>
              </a:ext>
            </a:extLst>
          </p:cNvPr>
          <p:cNvSpPr>
            <a:spLocks noGrp="1"/>
          </p:cNvSpPr>
          <p:nvPr>
            <p:ph type="ctrTitle"/>
          </p:nvPr>
        </p:nvSpPr>
        <p:spPr>
          <a:xfrm>
            <a:off x="1524000" y="528638"/>
            <a:ext cx="9144000" cy="2128837"/>
          </a:xfrm>
        </p:spPr>
        <p:txBody>
          <a:bodyPr>
            <a:normAutofit fontScale="90000"/>
          </a:bodyPr>
          <a:lstStyle/>
          <a:p>
            <a:pPr rtl="0">
              <a:spcBef>
                <a:spcPts val="0"/>
              </a:spcBef>
              <a:spcAft>
                <a:spcPts val="0"/>
              </a:spcAft>
            </a:pPr>
            <a:r>
              <a:rPr lang="en-US" sz="7200" b="1" i="0" u="none" strike="noStrike" dirty="0">
                <a:solidFill>
                  <a:srgbClr val="FF0000"/>
                </a:solidFill>
                <a:effectLst/>
                <a:latin typeface="Arial" panose="020B0604020202020204" pitchFamily="34" charset="0"/>
              </a:rPr>
              <a:t>Be Professional</a:t>
            </a:r>
            <a:br>
              <a:rPr lang="en-US" b="0" dirty="0">
                <a:effectLst/>
              </a:rPr>
            </a:br>
            <a:br>
              <a:rPr lang="en-US" dirty="0"/>
            </a:br>
            <a:endParaRPr lang="en-US" dirty="0"/>
          </a:p>
        </p:txBody>
      </p:sp>
      <p:sp>
        <p:nvSpPr>
          <p:cNvPr id="3" name="Subtitle 2">
            <a:extLst>
              <a:ext uri="{FF2B5EF4-FFF2-40B4-BE49-F238E27FC236}">
                <a16:creationId xmlns:a16="http://schemas.microsoft.com/office/drawing/2014/main" id="{D0574061-B5A5-4729-A359-80A5CB12076E}"/>
              </a:ext>
            </a:extLst>
          </p:cNvPr>
          <p:cNvSpPr>
            <a:spLocks noGrp="1"/>
          </p:cNvSpPr>
          <p:nvPr>
            <p:ph type="subTitle" idx="1"/>
          </p:nvPr>
        </p:nvSpPr>
        <p:spPr>
          <a:xfrm>
            <a:off x="488156" y="1344614"/>
            <a:ext cx="11215687" cy="5284787"/>
          </a:xfrm>
        </p:spPr>
        <p:txBody>
          <a:bodyPr>
            <a:normAutofit/>
          </a:bodyPr>
          <a:lstStyle/>
          <a:p>
            <a:pPr marL="571500" indent="-571500" algn="l" rtl="0" fontAlgn="base">
              <a:spcBef>
                <a:spcPts val="0"/>
              </a:spcBef>
              <a:spcAft>
                <a:spcPts val="0"/>
              </a:spcAft>
              <a:buFont typeface="Arial" panose="020B0604020202020204" pitchFamily="34" charset="0"/>
              <a:buChar char="•"/>
            </a:pPr>
            <a:r>
              <a:rPr lang="en-US" sz="3600" b="0" i="0" strike="noStrike" dirty="0">
                <a:solidFill>
                  <a:srgbClr val="000000"/>
                </a:solidFill>
                <a:effectLst/>
                <a:latin typeface="Arial" panose="020B0604020202020204" pitchFamily="34" charset="0"/>
              </a:rPr>
              <a:t>The scorer is part of the officiating team along with the R1, R2, Libero Tracker (assistant scorer,) Line Judges and Timer. </a:t>
            </a:r>
            <a:r>
              <a:rPr lang="en-US" sz="3600" dirty="0">
                <a:solidFill>
                  <a:srgbClr val="000000"/>
                </a:solidFill>
                <a:latin typeface="Arial" panose="020B0604020202020204" pitchFamily="34" charset="0"/>
              </a:rPr>
              <a:t>The officials </a:t>
            </a:r>
            <a:r>
              <a:rPr lang="en-US" sz="3600" b="0" i="0" strike="noStrike" dirty="0">
                <a:solidFill>
                  <a:srgbClr val="000000"/>
                </a:solidFill>
                <a:effectLst/>
                <a:latin typeface="Arial" panose="020B0604020202020204" pitchFamily="34" charset="0"/>
              </a:rPr>
              <a:t>depend on each other to do their jobs efficiently.</a:t>
            </a:r>
          </a:p>
          <a:p>
            <a:pPr marL="571500" indent="-571500" algn="l" rtl="0" fontAlgn="base">
              <a:spcBef>
                <a:spcPts val="640"/>
              </a:spcBef>
              <a:spcAft>
                <a:spcPts val="0"/>
              </a:spcAft>
              <a:buFont typeface="Arial" panose="020B0604020202020204" pitchFamily="34" charset="0"/>
              <a:buChar char="•"/>
            </a:pPr>
            <a:r>
              <a:rPr lang="en-US" sz="3600" b="0" i="0" strike="noStrike" dirty="0">
                <a:solidFill>
                  <a:srgbClr val="000000"/>
                </a:solidFill>
                <a:effectLst/>
                <a:latin typeface="Arial" panose="020B0604020202020204" pitchFamily="34" charset="0"/>
              </a:rPr>
              <a:t>The players on both teams deserve the best efforts of the entire officiating team regardless of their skill level. </a:t>
            </a:r>
          </a:p>
          <a:p>
            <a:pPr marL="571500" indent="-571500" algn="l" rtl="0" fontAlgn="base">
              <a:spcBef>
                <a:spcPts val="640"/>
              </a:spcBef>
              <a:spcAft>
                <a:spcPts val="0"/>
              </a:spcAft>
              <a:buFont typeface="Arial" panose="020B0604020202020204" pitchFamily="34" charset="0"/>
              <a:buChar char="•"/>
            </a:pPr>
            <a:r>
              <a:rPr lang="en-US" sz="3600" b="0" i="0" strike="noStrike" dirty="0">
                <a:solidFill>
                  <a:srgbClr val="000000"/>
                </a:solidFill>
                <a:effectLst/>
                <a:latin typeface="Arial" panose="020B0604020202020204" pitchFamily="34" charset="0"/>
              </a:rPr>
              <a:t>Please don’t behave like a fan of either team while you are scorer, libero tracker timer or line judge. It can be </a:t>
            </a:r>
            <a:r>
              <a:rPr lang="en-US" sz="3600" dirty="0">
                <a:solidFill>
                  <a:srgbClr val="000000"/>
                </a:solidFill>
                <a:latin typeface="Arial" panose="020B0604020202020204" pitchFamily="34" charset="0"/>
              </a:rPr>
              <a:t>perceiv</a:t>
            </a:r>
            <a:r>
              <a:rPr lang="en-US" sz="3600" b="0" i="0" strike="noStrike" dirty="0">
                <a:solidFill>
                  <a:srgbClr val="000000"/>
                </a:solidFill>
                <a:effectLst/>
                <a:latin typeface="Arial" panose="020B0604020202020204" pitchFamily="34" charset="0"/>
              </a:rPr>
              <a:t>ed as bias by the opposition.</a:t>
            </a:r>
          </a:p>
          <a:p>
            <a:endParaRPr lang="en-US" dirty="0"/>
          </a:p>
        </p:txBody>
      </p:sp>
    </p:spTree>
    <p:extLst>
      <p:ext uri="{BB962C8B-B14F-4D97-AF65-F5344CB8AC3E}">
        <p14:creationId xmlns:p14="http://schemas.microsoft.com/office/powerpoint/2010/main" val="1323901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84241-B0DD-4D39-8C60-15BCA512954A}"/>
              </a:ext>
            </a:extLst>
          </p:cNvPr>
          <p:cNvSpPr>
            <a:spLocks noGrp="1"/>
          </p:cNvSpPr>
          <p:nvPr>
            <p:ph type="ctrTitle"/>
          </p:nvPr>
        </p:nvSpPr>
        <p:spPr>
          <a:xfrm>
            <a:off x="1524000" y="257175"/>
            <a:ext cx="9144000" cy="985838"/>
          </a:xfrm>
        </p:spPr>
        <p:txBody>
          <a:bodyPr>
            <a:normAutofit/>
          </a:bodyPr>
          <a:lstStyle/>
          <a:p>
            <a:r>
              <a:rPr lang="en-US" b="0" i="0" u="none" strike="noStrike" dirty="0">
                <a:solidFill>
                  <a:srgbClr val="C00000"/>
                </a:solidFill>
                <a:effectLst/>
                <a:latin typeface="Arial" panose="020B0604020202020204" pitchFamily="34" charset="0"/>
              </a:rPr>
              <a:t>NEATNESS COUNTS !</a:t>
            </a:r>
            <a:endParaRPr lang="en-US" dirty="0">
              <a:solidFill>
                <a:srgbClr val="C00000"/>
              </a:solidFill>
            </a:endParaRPr>
          </a:p>
        </p:txBody>
      </p:sp>
      <p:sp>
        <p:nvSpPr>
          <p:cNvPr id="3" name="Subtitle 2">
            <a:extLst>
              <a:ext uri="{FF2B5EF4-FFF2-40B4-BE49-F238E27FC236}">
                <a16:creationId xmlns:a16="http://schemas.microsoft.com/office/drawing/2014/main" id="{ABF917F5-D7F8-4E92-90B5-C2D67B4E4E1D}"/>
              </a:ext>
            </a:extLst>
          </p:cNvPr>
          <p:cNvSpPr>
            <a:spLocks noGrp="1"/>
          </p:cNvSpPr>
          <p:nvPr>
            <p:ph type="subTitle" idx="1"/>
          </p:nvPr>
        </p:nvSpPr>
        <p:spPr>
          <a:xfrm>
            <a:off x="414338" y="1243013"/>
            <a:ext cx="11410718" cy="5357812"/>
          </a:xfrm>
        </p:spPr>
        <p:txBody>
          <a:bodyPr>
            <a:normAutofit fontScale="92500"/>
          </a:bodyPr>
          <a:lstStyle/>
          <a:p>
            <a:pPr marL="342900" indent="-342900" algn="l" rtl="0" fontAlgn="base">
              <a:spcBef>
                <a:spcPts val="0"/>
              </a:spcBef>
              <a:spcAft>
                <a:spcPts val="0"/>
              </a:spcAft>
              <a:buFont typeface="Arial" panose="020B0604020202020204" pitchFamily="34" charset="0"/>
              <a:buChar char="•"/>
            </a:pPr>
            <a:r>
              <a:rPr lang="en-US" sz="3200" b="0" i="0" u="none" strike="noStrike" dirty="0">
                <a:solidFill>
                  <a:srgbClr val="000000"/>
                </a:solidFill>
                <a:effectLst/>
                <a:latin typeface="Arial" panose="020B0604020202020204" pitchFamily="34" charset="0"/>
              </a:rPr>
              <a:t>The scoresheet can appear crowded with substitutions and timeouts, especially in a close set.</a:t>
            </a:r>
          </a:p>
          <a:p>
            <a:pPr marL="342900" indent="-342900" algn="l" rtl="0" fontAlgn="base">
              <a:spcBef>
                <a:spcPts val="640"/>
              </a:spcBef>
              <a:spcAft>
                <a:spcPts val="0"/>
              </a:spcAft>
              <a:buFont typeface="Arial" panose="020B0604020202020204" pitchFamily="34" charset="0"/>
              <a:buChar char="•"/>
            </a:pPr>
            <a:r>
              <a:rPr lang="en-US" sz="3200" b="0" i="0" u="none" strike="noStrike" dirty="0">
                <a:solidFill>
                  <a:srgbClr val="000000"/>
                </a:solidFill>
                <a:effectLst/>
                <a:latin typeface="Arial" panose="020B0604020202020204" pitchFamily="34" charset="0"/>
              </a:rPr>
              <a:t>If you and the R2 can’t read everything easily, the information on the scoresheet can’t be used to sort out any disputes, which</a:t>
            </a:r>
            <a:r>
              <a:rPr lang="en-US" sz="3200" dirty="0">
                <a:solidFill>
                  <a:srgbClr val="000000"/>
                </a:solidFill>
                <a:latin typeface="Arial" panose="020B0604020202020204" pitchFamily="34" charset="0"/>
              </a:rPr>
              <a:t> you will experience </a:t>
            </a:r>
            <a:r>
              <a:rPr lang="en-US" sz="3200" b="0" i="0" u="none" strike="noStrike" dirty="0">
                <a:solidFill>
                  <a:srgbClr val="000000"/>
                </a:solidFill>
                <a:effectLst/>
                <a:latin typeface="Arial" panose="020B0604020202020204" pitchFamily="34" charset="0"/>
              </a:rPr>
              <a:t>from time to time as both an official and scorer.</a:t>
            </a:r>
          </a:p>
          <a:p>
            <a:pPr marL="342900" indent="-342900" algn="l" rtl="0" fontAlgn="base">
              <a:spcBef>
                <a:spcPts val="640"/>
              </a:spcBef>
              <a:spcAft>
                <a:spcPts val="0"/>
              </a:spcAft>
              <a:buFont typeface="Arial" panose="020B0604020202020204" pitchFamily="34" charset="0"/>
              <a:buChar char="•"/>
            </a:pPr>
            <a:r>
              <a:rPr lang="en-US" sz="3200" b="0" i="0" u="none" strike="noStrike" dirty="0">
                <a:solidFill>
                  <a:srgbClr val="000000"/>
                </a:solidFill>
                <a:effectLst/>
                <a:latin typeface="Arial" panose="020B0604020202020204" pitchFamily="34" charset="0"/>
              </a:rPr>
              <a:t>Try to be as neat and legible as possible.</a:t>
            </a:r>
          </a:p>
          <a:p>
            <a:pPr marL="342900" indent="-342900" algn="l" rtl="0" fontAlgn="base">
              <a:spcBef>
                <a:spcPts val="1080"/>
              </a:spcBef>
              <a:spcAft>
                <a:spcPts val="0"/>
              </a:spcAft>
              <a:buFont typeface="Arial" panose="020B0604020202020204" pitchFamily="34" charset="0"/>
              <a:buChar char="•"/>
            </a:pPr>
            <a:r>
              <a:rPr lang="en-US" sz="3200" b="0" i="0" u="none" strike="noStrike" dirty="0">
                <a:effectLst/>
                <a:latin typeface="Arial" panose="020B0604020202020204" pitchFamily="34" charset="0"/>
              </a:rPr>
              <a:t>Until you are both quick and neat, it is better to take your time and tell the R2 when you are not ready, rather than try to play catch up which may lead to an inaccurate sloppy scoresheet. You cannot continually hold up the pace of the set. </a:t>
            </a:r>
          </a:p>
          <a:p>
            <a:pPr marL="342900" indent="-342900" algn="l" rtl="0" fontAlgn="base">
              <a:spcBef>
                <a:spcPts val="1080"/>
              </a:spcBef>
              <a:spcAft>
                <a:spcPts val="0"/>
              </a:spcAft>
              <a:buFont typeface="Arial" panose="020B0604020202020204" pitchFamily="34" charset="0"/>
              <a:buChar char="•"/>
            </a:pPr>
            <a:r>
              <a:rPr lang="en-US" sz="3200" b="0" i="0" u="none" strike="noStrike" dirty="0">
                <a:effectLst/>
                <a:latin typeface="Arial" panose="020B0604020202020204" pitchFamily="34" charset="0"/>
              </a:rPr>
              <a:t>The Libero tracker should be that extra set of eyes and help you.</a:t>
            </a:r>
          </a:p>
          <a:p>
            <a:endParaRPr lang="en-US" dirty="0"/>
          </a:p>
        </p:txBody>
      </p:sp>
    </p:spTree>
    <p:extLst>
      <p:ext uri="{BB962C8B-B14F-4D97-AF65-F5344CB8AC3E}">
        <p14:creationId xmlns:p14="http://schemas.microsoft.com/office/powerpoint/2010/main" val="30955959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49339</TotalTime>
  <Words>3406</Words>
  <Application>Microsoft Office PowerPoint</Application>
  <PresentationFormat>Widescreen</PresentationFormat>
  <Paragraphs>348</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Arial Black</vt:lpstr>
      <vt:lpstr>Calibri</vt:lpstr>
      <vt:lpstr>Calibri Light</vt:lpstr>
      <vt:lpstr>Office Theme</vt:lpstr>
      <vt:lpstr>SCORING HIGH SCHOOL VOLLEYBALL</vt:lpstr>
      <vt:lpstr>SCORING CLINIC PREFACE</vt:lpstr>
      <vt:lpstr>PowerPoint Presentation</vt:lpstr>
      <vt:lpstr>Not all Scoresheets and scorebooks are the same!  </vt:lpstr>
      <vt:lpstr>PowerPoint Presentation</vt:lpstr>
      <vt:lpstr>PowerPoint Presentation</vt:lpstr>
      <vt:lpstr>PowerPoint Presentation</vt:lpstr>
      <vt:lpstr>Be Professional  </vt:lpstr>
      <vt:lpstr>NEATNESS COUNTS !</vt:lpstr>
      <vt:lpstr>The Box Scores Always Come First -  X (and T) Marks the Spot !  </vt:lpstr>
      <vt:lpstr>Think geographically -  right and left</vt:lpstr>
      <vt:lpstr>PowerPoint Presentation</vt:lpstr>
      <vt:lpstr>PowerPoint Presentation</vt:lpstr>
      <vt:lpstr>PowerPoint Presentation</vt:lpstr>
      <vt:lpstr>PowerPoint Presentation</vt:lpstr>
      <vt:lpstr>PowerPoint Presentation</vt:lpstr>
      <vt:lpstr>Lineup tips</vt:lpstr>
      <vt:lpstr>The Missing Libero?? </vt:lpstr>
      <vt:lpstr>TONIGHT’S LINEUPS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SCORING HIGH SCHOOL VOLLEYBALL</dc:title>
  <dc:creator>Melchior, Keith</dc:creator>
  <cp:lastModifiedBy>Melchior, Keith</cp:lastModifiedBy>
  <cp:revision>7</cp:revision>
  <cp:lastPrinted>2023-08-12T21:29:12Z</cp:lastPrinted>
  <dcterms:created xsi:type="dcterms:W3CDTF">2023-02-09T15:36:59Z</dcterms:created>
  <dcterms:modified xsi:type="dcterms:W3CDTF">2023-08-16T18:20:56Z</dcterms:modified>
</cp:coreProperties>
</file>